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51.jpeg" ContentType="image/jpeg"/>
  <Override PartName="/ppt/media/image9.png" ContentType="image/png"/>
  <Override PartName="/ppt/media/image31.png" ContentType="image/png"/>
  <Override PartName="/ppt/media/image7.jpeg" ContentType="image/jpeg"/>
  <Override PartName="/ppt/media/image57.png" ContentType="image/png"/>
  <Override PartName="/ppt/media/image28.jpeg" ContentType="image/jpeg"/>
  <Override PartName="/ppt/media/image1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55.jpeg" ContentType="image/jpeg"/>
  <Override PartName="/ppt/media/image48.png" ContentType="image/png"/>
  <Override PartName="/ppt/media/image3.jpeg" ContentType="image/jpeg"/>
  <Override PartName="/ppt/media/image34.jpeg" ContentType="image/jpeg"/>
  <Override PartName="/ppt/media/image6.png" ContentType="image/png"/>
  <Override PartName="/ppt/media/image8.png" ContentType="image/png"/>
  <Override PartName="/ppt/media/image56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jpeg" ContentType="image/jpeg"/>
  <Override PartName="/ppt/media/image14.png" ContentType="image/png"/>
  <Override PartName="/ppt/media/image15.png" ContentType="image/png"/>
  <Override PartName="/ppt/media/image49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47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jpeg" ContentType="image/jpeg"/>
  <Override PartName="/ppt/media/image27.jpeg" ContentType="image/jpeg"/>
  <Override PartName="/ppt/media/image29.jpeg" ContentType="image/jpeg"/>
  <Override PartName="/ppt/media/image30.png" ContentType="image/png"/>
  <Override PartName="/ppt/media/image52.png" ContentType="image/png"/>
  <Override PartName="/ppt/media/image32.jpeg" ContentType="image/jpeg"/>
  <Override PartName="/ppt/media/image33.jpeg" ContentType="image/jpeg"/>
  <Override PartName="/ppt/media/image37.jpeg" ContentType="image/jpeg"/>
  <Override PartName="/ppt/media/image35.png" ContentType="image/png"/>
  <Override PartName="/ppt/media/image36.png" ContentType="image/png"/>
  <Override PartName="/ppt/media/image38.jpeg" ContentType="image/jpeg"/>
  <Override PartName="/ppt/media/image39.jpeg" ContentType="image/jpeg"/>
  <Override PartName="/ppt/media/image42.jpeg" ContentType="image/jpeg"/>
  <Override PartName="/ppt/media/image40.png" ContentType="image/png"/>
  <Override PartName="/ppt/media/image41.png" ContentType="image/pn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50.jpeg" ContentType="image/jpeg"/>
  <Override PartName="/ppt/media/image53.png" ContentType="image/png"/>
  <Override PartName="/ppt/media/image54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742680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rIns="90000" tIns="46800" bIns="46800"/>
          <a:p>
            <a:pPr/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rIns="90000" tIns="46800" bIns="46800"/>
          <a:p>
            <a:pPr algn="r"/>
            <a:fld id="{7304F107-B77A-4A55-97DF-93BDD0B4889B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jpeg"/><Relationship Id="rId8" Type="http://schemas.openxmlformats.org/officeDocument/2006/relationships/image" Target="../media/image33.jpeg"/><Relationship Id="rId9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jpeg"/><Relationship Id="rId7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jpe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743040" y="1557360"/>
            <a:ext cx="7772400" cy="266364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D’ODEREN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2012/2013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Picture 5" descr="logonac"/>
          <p:cNvPicPr/>
          <p:nvPr/>
        </p:nvPicPr>
        <p:blipFill>
          <a:blip r:embed="rId2"/>
          <a:stretch/>
        </p:blipFill>
        <p:spPr>
          <a:xfrm>
            <a:off x="1042920" y="2349360"/>
            <a:ext cx="1428840" cy="1235160"/>
          </a:xfrm>
          <a:prstGeom prst="rect">
            <a:avLst/>
          </a:prstGeom>
          <a:ln>
            <a:noFill/>
          </a:ln>
        </p:spPr>
      </p:pic>
      <p:pic>
        <p:nvPicPr>
          <p:cNvPr id="41" name="Picture 6" descr="crbst_Blason-ODEREN0"/>
          <p:cNvPicPr/>
          <p:nvPr/>
        </p:nvPicPr>
        <p:blipFill>
          <a:blip r:embed="rId3"/>
          <a:stretch/>
        </p:blipFill>
        <p:spPr>
          <a:xfrm>
            <a:off x="5940360" y="2349360"/>
            <a:ext cx="906480" cy="1016280"/>
          </a:xfrm>
          <a:prstGeom prst="rect">
            <a:avLst/>
          </a:prstGeom>
          <a:ln>
            <a:noFill/>
          </a:ln>
        </p:spPr>
      </p:pic>
      <p:pic>
        <p:nvPicPr>
          <p:cNvPr id="42" name="Picture 7" descr="img_logo_ministere_education_nationale_751"/>
          <p:cNvPicPr/>
          <p:nvPr/>
        </p:nvPicPr>
        <p:blipFill>
          <a:blip r:embed="rId4"/>
          <a:stretch/>
        </p:blipFill>
        <p:spPr>
          <a:xfrm>
            <a:off x="7236000" y="2205000"/>
            <a:ext cx="973080" cy="112860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6840" y="2276280"/>
            <a:ext cx="8435880" cy="38494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2720" indent="-342720">
              <a:spcBef>
                <a:spcPts val="799"/>
              </a:spcBef>
            </a:pPr>
            <a:r>
              <a:rPr b="1" lang="fr-FR" sz="32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Remerciements (crédit photos) :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98"/>
              </a:spcBef>
              <a:buClr>
                <a:srgbClr val="000066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Mme Eliane WYSS, Adjointe au Maire d’Oderen, chargée des affaires scolaires, Correspondante Défense.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98"/>
              </a:spcBef>
              <a:buClr>
                <a:srgbClr val="000066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Lionel MULLER, correspondant de presse de « L’Alsace »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98"/>
              </a:spcBef>
              <a:buClr>
                <a:srgbClr val="000066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Bernard KEMPF, professeur des écoles, pour la réalisation de cette présentation numérique.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98"/>
              </a:spcBef>
              <a:buClr>
                <a:srgbClr val="000066"/>
              </a:buClr>
              <a:buFont typeface="Arial"/>
              <a:buChar char="•"/>
            </a:pPr>
            <a:r>
              <a:rPr b="1" lang="fr-FR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Mme Magali MALE et M. Eric BINSINGER, professeurs des écoles.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42720">
              <a:spcBef>
                <a:spcPts val="598"/>
              </a:spcBef>
              <a:buClr>
                <a:srgbClr val="000066"/>
              </a:buClr>
              <a:buFont typeface="Arial"/>
              <a:buChar char="•"/>
            </a:pP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5" descr="logonac"/>
          <p:cNvPicPr/>
          <p:nvPr/>
        </p:nvPicPr>
        <p:blipFill>
          <a:blip r:embed="rId1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124" name="Picture 6" descr="crbst_Blason-ODEREN0"/>
          <p:cNvPicPr/>
          <p:nvPr/>
        </p:nvPicPr>
        <p:blipFill>
          <a:blip r:embed="rId2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125" name="Picture 7" descr="img_logo_ministere_education_nationale_751"/>
          <p:cNvPicPr/>
          <p:nvPr/>
        </p:nvPicPr>
        <p:blipFill>
          <a:blip r:embed="rId3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755640" y="54900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TextShape 2"/>
          <p:cNvSpPr txBox="1"/>
          <p:nvPr/>
        </p:nvSpPr>
        <p:spPr>
          <a:xfrm>
            <a:off x="324000" y="2204640"/>
            <a:ext cx="8640720" cy="4653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8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François SCHERR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i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Directeur départemental de l’Office National des Anciens Combattants et Victimes de Guerre du Haut-Rhin.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Francis ALLONAS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0" i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Maire de la commune d’Oderen, son équipe municipale et en particulier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Mme Eliane WYSS</a:t>
            </a:r>
            <a:r>
              <a:rPr b="0" i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Adjointe au Maire d’Oderen, chargée des affaires scolaires et </a:t>
            </a:r>
            <a:r>
              <a:rPr b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Armand WEISS</a:t>
            </a:r>
            <a:r>
              <a:rPr b="0" i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Adjoint au Maire, chargé des affaires sociales.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34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Mme Myriam GRUNENWALD, </a:t>
            </a:r>
            <a:r>
              <a:rPr b="0" i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Directrice de l’école primaire d’Oderen et les enseignants d’Oderen</a:t>
            </a:r>
            <a:r>
              <a:rPr b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: Mmes Anne AST, Magali MALE, M. Eric BINSINGER, </a:t>
            </a:r>
            <a:r>
              <a:rPr b="0" i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professeurs des écoles.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r>
              <a:rPr b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Christophe DEL FRARI, </a:t>
            </a:r>
            <a:r>
              <a:rPr b="0" i="1" lang="fr-FR" sz="2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Professeur des écoles, Commandant de réserve citoyenne de l’armée de terre. Initiateur du partenariat citoyen agréé par le Colonel Gilbert HENRY, Délégué Militaire Départemental du Haut-Rhin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48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80000"/>
              </a:lnSpc>
              <a:spcBef>
                <a:spcPts val="49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" name="Picture 4" descr="logonac"/>
          <p:cNvPicPr/>
          <p:nvPr/>
        </p:nvPicPr>
        <p:blipFill>
          <a:blip r:embed="rId1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46" name="Picture 6" descr="crbst_Blason-ODEREN0"/>
          <p:cNvPicPr/>
          <p:nvPr/>
        </p:nvPicPr>
        <p:blipFill>
          <a:blip r:embed="rId2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47" name="Picture 8" descr="img_logo_ministere_education_nationale_751"/>
          <p:cNvPicPr/>
          <p:nvPr/>
        </p:nvPicPr>
        <p:blipFill>
          <a:blip r:embed="rId3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sp>
        <p:nvSpPr>
          <p:cNvPr id="48" name="CustomShape 3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Picture 10" descr="logonac"/>
          <p:cNvPicPr/>
          <p:nvPr/>
        </p:nvPicPr>
        <p:blipFill>
          <a:blip r:embed="rId4"/>
          <a:stretch/>
        </p:blipFill>
        <p:spPr>
          <a:xfrm>
            <a:off x="826920" y="704880"/>
            <a:ext cx="1428840" cy="1235160"/>
          </a:xfrm>
          <a:prstGeom prst="rect">
            <a:avLst/>
          </a:prstGeom>
          <a:ln>
            <a:noFill/>
          </a:ln>
        </p:spPr>
      </p:pic>
      <p:pic>
        <p:nvPicPr>
          <p:cNvPr id="50" name="Picture 11" descr="crbst_Blason-ODEREN0"/>
          <p:cNvPicPr/>
          <p:nvPr/>
        </p:nvPicPr>
        <p:blipFill>
          <a:blip r:embed="rId5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51" name="Picture 12" descr="img_logo_ministere_education_nationale_751"/>
          <p:cNvPicPr/>
          <p:nvPr/>
        </p:nvPicPr>
        <p:blipFill>
          <a:blip r:embed="rId6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sp>
        <p:nvSpPr>
          <p:cNvPr id="52" name="CustomShape 4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" name="Picture 14" descr="logonac"/>
          <p:cNvPicPr/>
          <p:nvPr/>
        </p:nvPicPr>
        <p:blipFill>
          <a:blip r:embed="rId7"/>
          <a:stretch/>
        </p:blipFill>
        <p:spPr>
          <a:xfrm>
            <a:off x="826920" y="704880"/>
            <a:ext cx="1428840" cy="1235160"/>
          </a:xfrm>
          <a:prstGeom prst="rect">
            <a:avLst/>
          </a:prstGeom>
          <a:ln>
            <a:noFill/>
          </a:ln>
        </p:spPr>
      </p:pic>
      <p:pic>
        <p:nvPicPr>
          <p:cNvPr id="54" name="Picture 15" descr="crbst_Blason-ODEREN0"/>
          <p:cNvPicPr/>
          <p:nvPr/>
        </p:nvPicPr>
        <p:blipFill>
          <a:blip r:embed="rId8"/>
          <a:stretch/>
        </p:blipFill>
        <p:spPr>
          <a:xfrm>
            <a:off x="6372360" y="8492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55" name="Picture 16" descr="img_logo_ministere_education_nationale_751"/>
          <p:cNvPicPr/>
          <p:nvPr/>
        </p:nvPicPr>
        <p:blipFill>
          <a:blip r:embed="rId9"/>
          <a:stretch/>
        </p:blipFill>
        <p:spPr>
          <a:xfrm>
            <a:off x="7451640" y="704880"/>
            <a:ext cx="973080" cy="11286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7" name="Picture 14" descr="logonac"/>
          <p:cNvPicPr/>
          <p:nvPr/>
        </p:nvPicPr>
        <p:blipFill>
          <a:blip r:embed="rId1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58" name="Picture 15" descr="crbst_Blason-ODEREN0"/>
          <p:cNvPicPr/>
          <p:nvPr/>
        </p:nvPicPr>
        <p:blipFill>
          <a:blip r:embed="rId2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59" name="Picture 16" descr="img_logo_ministere_education_nationale_751"/>
          <p:cNvPicPr/>
          <p:nvPr/>
        </p:nvPicPr>
        <p:blipFill>
          <a:blip r:embed="rId3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sp>
        <p:nvSpPr>
          <p:cNvPr id="60" name="TextShape 2"/>
          <p:cNvSpPr txBox="1"/>
          <p:nvPr/>
        </p:nvSpPr>
        <p:spPr>
          <a:xfrm>
            <a:off x="179280" y="2133720"/>
            <a:ext cx="8785440" cy="44640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609480" indent="-609480" algn="ctr">
              <a:lnSpc>
                <a:spcPct val="80000"/>
              </a:lnSpc>
              <a:spcBef>
                <a:spcPts val="799"/>
              </a:spcBef>
            </a:pPr>
            <a:r>
              <a:rPr b="1" lang="fr-FR" sz="32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 actions proposées aux élèves 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224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125000"/>
              </a:lnSpc>
              <a:spcBef>
                <a:spcPts val="448"/>
              </a:spcBef>
              <a:buClr>
                <a:srgbClr val="000066"/>
              </a:buClr>
              <a:buFont typeface="Arial"/>
              <a:buAutoNum type="arabicPeriod"/>
            </a:pPr>
            <a:r>
              <a:rPr b="1" lang="fr-FR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Préparation et participation aux commémorations du 11 novembre 2012 et du 8 mai 2013.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125000"/>
              </a:lnSpc>
              <a:spcBef>
                <a:spcPts val="448"/>
              </a:spcBef>
              <a:buClr>
                <a:srgbClr val="000066"/>
              </a:buClr>
              <a:buFont typeface="Arial"/>
              <a:buAutoNum type="arabicPeriod"/>
            </a:pPr>
            <a:r>
              <a:rPr b="1" lang="fr-FR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au témoignage citoyen de M. Gérard DE TURCKHEIM, le 6 juin 2013. Participation active au rallye citoyen, du 3 au 7 juin 2013.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125000"/>
              </a:lnSpc>
              <a:spcBef>
                <a:spcPts val="448"/>
              </a:spcBef>
              <a:buClr>
                <a:srgbClr val="000066"/>
              </a:buClr>
              <a:buFont typeface="Arial"/>
              <a:buAutoNum type="arabicPeriod"/>
            </a:pPr>
            <a:r>
              <a:rPr b="1" lang="fr-FR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Réalisation d’exposés sur l’Union européenne et inauguration de l’exposition eurocitoyenne le 29 juin 2013.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125000"/>
              </a:lnSpc>
              <a:spcBef>
                <a:spcPts val="448"/>
              </a:spcBef>
              <a:buClr>
                <a:srgbClr val="000066"/>
              </a:buClr>
              <a:buFont typeface="Arial"/>
              <a:buAutoNum type="arabicPeriod"/>
            </a:pPr>
            <a:r>
              <a:rPr b="1" lang="fr-FR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lors de la visite du Parlement Européen de Strasbourg le 21 juin 2013.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125000"/>
              </a:lnSpc>
              <a:spcBef>
                <a:spcPts val="448"/>
              </a:spcBef>
              <a:buClr>
                <a:srgbClr val="000066"/>
              </a:buClr>
              <a:buFont typeface="Arial"/>
              <a:buAutoNum type="arabicPeriod"/>
            </a:pPr>
            <a:r>
              <a:rPr b="1" lang="fr-FR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Cérémonie officielle de remise des diplômes du jeune eurocitoyen le 5 juillet 2013.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48"/>
              </a:spcBef>
              <a:buClr>
                <a:srgbClr val="000066"/>
              </a:buClr>
              <a:buFont typeface="Arial"/>
              <a:buAutoNum type="arabicPeriod"/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48"/>
              </a:spcBef>
              <a:buClr>
                <a:srgbClr val="000066"/>
              </a:buClr>
              <a:buFont typeface="Arial"/>
              <a:buAutoNum type="arabicPeriod"/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224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48"/>
              </a:spcBef>
              <a:buClr>
                <a:srgbClr val="000066"/>
              </a:buClr>
              <a:buFont typeface="Arial"/>
              <a:buAutoNum type="arabicPeriod"/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224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224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48"/>
              </a:spcBef>
              <a:buClr>
                <a:srgbClr val="000066"/>
              </a:buClr>
              <a:buFont typeface="Arial"/>
              <a:buChar char="•"/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48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3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2" name="Picture 19" descr="logonac"/>
          <p:cNvPicPr/>
          <p:nvPr/>
        </p:nvPicPr>
        <p:blipFill>
          <a:blip r:embed="rId4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63" name="Picture 20" descr="crbst_Blason-ODEREN0"/>
          <p:cNvPicPr/>
          <p:nvPr/>
        </p:nvPicPr>
        <p:blipFill>
          <a:blip r:embed="rId5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64" name="Picture 21" descr="img_logo_ministere_education_nationale_751"/>
          <p:cNvPicPr/>
          <p:nvPr/>
        </p:nvPicPr>
        <p:blipFill>
          <a:blip r:embed="rId6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2"/>
          <p:cNvSpPr txBox="1"/>
          <p:nvPr/>
        </p:nvSpPr>
        <p:spPr>
          <a:xfrm>
            <a:off x="0" y="3427560"/>
            <a:ext cx="5292720" cy="12254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990360" indent="-533160" algn="ctr">
              <a:spcBef>
                <a:spcPts val="499"/>
              </a:spcBef>
              <a:buClr>
                <a:srgbClr val="000066"/>
              </a:buClr>
              <a:buFont typeface="Arial"/>
              <a:buAutoNum type="arabicPeriod"/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Préparation et participation à la commémoration du 11 novembre 2012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360" indent="-533160" algn="ctr">
              <a:spcBef>
                <a:spcPts val="49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CustomShape 3"/>
          <p:cNvSpPr/>
          <p:nvPr/>
        </p:nvSpPr>
        <p:spPr>
          <a:xfrm>
            <a:off x="755640" y="536400"/>
            <a:ext cx="7772400" cy="147024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8" name="Picture 5" descr="logonac"/>
          <p:cNvPicPr/>
          <p:nvPr/>
        </p:nvPicPr>
        <p:blipFill>
          <a:blip r:embed="rId1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69" name="Picture 6" descr="crbst_Blason-ODEREN0"/>
          <p:cNvPicPr/>
          <p:nvPr/>
        </p:nvPicPr>
        <p:blipFill>
          <a:blip r:embed="rId2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70" name="Picture 7" descr="img_logo_ministere_education_nationale_751"/>
          <p:cNvPicPr/>
          <p:nvPr/>
        </p:nvPicPr>
        <p:blipFill>
          <a:blip r:embed="rId3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71" name="Picture 9" descr="viewer11 novembre"/>
          <p:cNvPicPr/>
          <p:nvPr/>
        </p:nvPicPr>
        <p:blipFill>
          <a:blip r:embed="rId4"/>
          <a:stretch/>
        </p:blipFill>
        <p:spPr>
          <a:xfrm>
            <a:off x="5364000" y="2133720"/>
            <a:ext cx="3476880" cy="452592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1" descr="DSCN0978"/>
          <p:cNvPicPr/>
          <p:nvPr/>
        </p:nvPicPr>
        <p:blipFill>
          <a:blip r:embed="rId1"/>
          <a:stretch/>
        </p:blipFill>
        <p:spPr>
          <a:xfrm>
            <a:off x="5724360" y="4437000"/>
            <a:ext cx="2914920" cy="2185920"/>
          </a:xfrm>
          <a:prstGeom prst="rect">
            <a:avLst/>
          </a:prstGeom>
          <a:ln>
            <a:noFill/>
          </a:ln>
        </p:spPr>
      </p:pic>
      <p:pic>
        <p:nvPicPr>
          <p:cNvPr id="73" name="Picture 38" descr="DSCN1010"/>
          <p:cNvPicPr/>
          <p:nvPr/>
        </p:nvPicPr>
        <p:blipFill>
          <a:blip r:embed="rId2"/>
          <a:stretch/>
        </p:blipFill>
        <p:spPr>
          <a:xfrm>
            <a:off x="5819760" y="2492280"/>
            <a:ext cx="3000240" cy="2251080"/>
          </a:xfrm>
          <a:prstGeom prst="rect">
            <a:avLst/>
          </a:prstGeom>
          <a:ln>
            <a:noFill/>
          </a:ln>
        </p:spPr>
      </p:pic>
      <p:sp>
        <p:nvSpPr>
          <p:cNvPr id="74" name="TextShape 1"/>
          <p:cNvSpPr txBox="1"/>
          <p:nvPr/>
        </p:nvSpPr>
        <p:spPr>
          <a:xfrm>
            <a:off x="178920" y="2133720"/>
            <a:ext cx="8425080" cy="790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lvl="1" marL="990360" indent="-533160" algn="ctr">
              <a:lnSpc>
                <a:spcPct val="80000"/>
              </a:lnSpc>
              <a:spcBef>
                <a:spcPts val="499"/>
              </a:spcBef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Préparation et participation à la commémoration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360" indent="-533160" algn="ctr">
              <a:lnSpc>
                <a:spcPct val="80000"/>
              </a:lnSpc>
              <a:spcBef>
                <a:spcPts val="499"/>
              </a:spcBef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 8 mai 2013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360" indent="-533160" algn="ctr">
              <a:lnSpc>
                <a:spcPct val="80000"/>
              </a:lnSpc>
              <a:spcBef>
                <a:spcPts val="998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360" indent="-533160" algn="ctr">
              <a:lnSpc>
                <a:spcPct val="80000"/>
              </a:lnSpc>
              <a:spcBef>
                <a:spcPts val="448"/>
              </a:spcBef>
            </a:pPr>
            <a:r>
              <a:rPr b="1" lang="fr-FR" sz="18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90360" indent="-533160" algn="ctr">
              <a:lnSpc>
                <a:spcPct val="80000"/>
              </a:lnSpc>
              <a:spcBef>
                <a:spcPts val="448"/>
              </a:spcBef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32" descr="DSCN0996"/>
          <p:cNvPicPr/>
          <p:nvPr/>
        </p:nvPicPr>
        <p:blipFill>
          <a:blip r:embed="rId3"/>
          <a:stretch/>
        </p:blipFill>
        <p:spPr>
          <a:xfrm>
            <a:off x="395280" y="2565360"/>
            <a:ext cx="2916360" cy="2187720"/>
          </a:xfrm>
          <a:prstGeom prst="rect">
            <a:avLst/>
          </a:prstGeom>
          <a:ln>
            <a:noFill/>
          </a:ln>
        </p:spPr>
      </p:pic>
      <p:sp>
        <p:nvSpPr>
          <p:cNvPr id="76" name="CustomShape 2"/>
          <p:cNvSpPr/>
          <p:nvPr/>
        </p:nvSpPr>
        <p:spPr>
          <a:xfrm>
            <a:off x="755640" y="536400"/>
            <a:ext cx="7772400" cy="147024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Picture 5" descr="logonac"/>
          <p:cNvPicPr/>
          <p:nvPr/>
        </p:nvPicPr>
        <p:blipFill>
          <a:blip r:embed="rId4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78" name="Picture 6" descr="crbst_Blason-ODEREN0"/>
          <p:cNvPicPr/>
          <p:nvPr/>
        </p:nvPicPr>
        <p:blipFill>
          <a:blip r:embed="rId5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79" name="Picture 7" descr="img_logo_ministere_education_nationale_751"/>
          <p:cNvPicPr/>
          <p:nvPr/>
        </p:nvPicPr>
        <p:blipFill>
          <a:blip r:embed="rId6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sp>
        <p:nvSpPr>
          <p:cNvPr id="80" name="CustomShape 3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4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5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6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7"/>
          <p:cNvSpPr/>
          <p:nvPr/>
        </p:nvSpPr>
        <p:spPr>
          <a:xfrm>
            <a:off x="155520" y="46080"/>
            <a:ext cx="30492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8"/>
          <p:cNvSpPr/>
          <p:nvPr/>
        </p:nvSpPr>
        <p:spPr>
          <a:xfrm>
            <a:off x="539640" y="2924280"/>
            <a:ext cx="8280360" cy="36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6" name="Picture 27" descr="DSCN0992"/>
          <p:cNvPicPr/>
          <p:nvPr/>
        </p:nvPicPr>
        <p:blipFill>
          <a:blip r:embed="rId7"/>
          <a:stretch/>
        </p:blipFill>
        <p:spPr>
          <a:xfrm>
            <a:off x="395280" y="4437000"/>
            <a:ext cx="2952720" cy="2214720"/>
          </a:xfrm>
          <a:prstGeom prst="rect">
            <a:avLst/>
          </a:prstGeom>
          <a:ln>
            <a:noFill/>
          </a:ln>
        </p:spPr>
      </p:pic>
      <p:pic>
        <p:nvPicPr>
          <p:cNvPr id="87" name="Picture 36" descr="DSCN1009"/>
          <p:cNvPicPr/>
          <p:nvPr/>
        </p:nvPicPr>
        <p:blipFill>
          <a:blip r:embed="rId8"/>
          <a:stretch/>
        </p:blipFill>
        <p:spPr>
          <a:xfrm>
            <a:off x="2916360" y="3141720"/>
            <a:ext cx="3240000" cy="2432160"/>
          </a:xfrm>
          <a:prstGeom prst="rect">
            <a:avLst/>
          </a:prstGeom>
          <a:ln>
            <a:noFill/>
          </a:ln>
        </p:spPr>
      </p:pic>
      <p:sp>
        <p:nvSpPr>
          <p:cNvPr id="88" name="CustomShape 9"/>
          <p:cNvSpPr/>
          <p:nvPr/>
        </p:nvSpPr>
        <p:spPr>
          <a:xfrm>
            <a:off x="3348000" y="5516640"/>
            <a:ext cx="230364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spcBef>
                <a:spcPts val="748"/>
              </a:spcBef>
            </a:pPr>
            <a:r>
              <a:rPr b="1" lang="fr-FR" sz="12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Parrainage des élèves par des Aînés du village.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10"/>
          <p:cNvSpPr/>
          <p:nvPr/>
        </p:nvSpPr>
        <p:spPr>
          <a:xfrm>
            <a:off x="6084720" y="4292640"/>
            <a:ext cx="2735280" cy="45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00006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spcBef>
                <a:spcPts val="748"/>
              </a:spcBef>
            </a:pPr>
            <a:r>
              <a:rPr b="1" lang="fr-FR" sz="12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« Chant des Partisans » mené par la directrice de la chorale.</a:t>
            </a:r>
            <a:endParaRPr b="0" lang="fr-FR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5" descr="logonac"/>
          <p:cNvPicPr/>
          <p:nvPr/>
        </p:nvPicPr>
        <p:blipFill>
          <a:blip r:embed="rId1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92" name="Picture 6" descr="crbst_Blason-ODEREN0"/>
          <p:cNvPicPr/>
          <p:nvPr/>
        </p:nvPicPr>
        <p:blipFill>
          <a:blip r:embed="rId2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93" name="Picture 7" descr="img_logo_ministere_education_nationale_751"/>
          <p:cNvPicPr/>
          <p:nvPr/>
        </p:nvPicPr>
        <p:blipFill>
          <a:blip r:embed="rId3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sp>
        <p:nvSpPr>
          <p:cNvPr id="94" name="CustomShape 2"/>
          <p:cNvSpPr/>
          <p:nvPr/>
        </p:nvSpPr>
        <p:spPr>
          <a:xfrm>
            <a:off x="250920" y="2205000"/>
            <a:ext cx="8497800" cy="103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normAutofit/>
          </a:bodyPr>
          <a:p>
            <a:pPr marL="609480" indent="-609480" algn="ctr">
              <a:lnSpc>
                <a:spcPct val="90000"/>
              </a:lnSpc>
              <a:spcBef>
                <a:spcPts val="499"/>
              </a:spcBef>
              <a:buClr>
                <a:srgbClr val="000066"/>
              </a:buClr>
              <a:buFont typeface="Arial"/>
              <a:buAutoNum type="arabicPeriod" startAt="2"/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au témoignage citoyen de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ctr">
              <a:lnSpc>
                <a:spcPct val="90000"/>
              </a:lnSpc>
              <a:spcBef>
                <a:spcPts val="499"/>
              </a:spcBef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M. Gérard DE TURCKHEIM, le 6 juin 2013 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 algn="ctr">
              <a:lnSpc>
                <a:spcPct val="90000"/>
              </a:lnSpc>
              <a:spcBef>
                <a:spcPts val="499"/>
              </a:spcBef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au rallye citoyen version 2013 (du 3 au 7 juin 2013)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5" name="Picture 9" descr="P1040432M"/>
          <p:cNvPicPr/>
          <p:nvPr/>
        </p:nvPicPr>
        <p:blipFill>
          <a:blip r:embed="rId4"/>
          <a:stretch/>
        </p:blipFill>
        <p:spPr>
          <a:xfrm>
            <a:off x="395280" y="3352680"/>
            <a:ext cx="4038480" cy="3029040"/>
          </a:xfrm>
          <a:prstGeom prst="rect">
            <a:avLst/>
          </a:prstGeom>
          <a:ln>
            <a:noFill/>
          </a:ln>
        </p:spPr>
      </p:pic>
      <p:pic>
        <p:nvPicPr>
          <p:cNvPr id="96" name="Picture 11" descr="P1040420rallye"/>
          <p:cNvPicPr/>
          <p:nvPr/>
        </p:nvPicPr>
        <p:blipFill>
          <a:blip r:embed="rId5"/>
          <a:stretch/>
        </p:blipFill>
        <p:spPr>
          <a:xfrm>
            <a:off x="4716360" y="3352680"/>
            <a:ext cx="4038840" cy="3029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8" name="Picture 19" descr="logonac"/>
          <p:cNvPicPr/>
          <p:nvPr/>
        </p:nvPicPr>
        <p:blipFill>
          <a:blip r:embed="rId1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99" name="Picture 20" descr="crbst_Blason-ODEREN0"/>
          <p:cNvPicPr/>
          <p:nvPr/>
        </p:nvPicPr>
        <p:blipFill>
          <a:blip r:embed="rId2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100" name="Picture 21" descr="img_logo_ministere_education_nationale_751"/>
          <p:cNvPicPr/>
          <p:nvPr/>
        </p:nvPicPr>
        <p:blipFill>
          <a:blip r:embed="rId3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468360" y="2205000"/>
            <a:ext cx="8496360" cy="70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720" algn="ctr">
              <a:buClr>
                <a:srgbClr val="000066"/>
              </a:buClr>
              <a:buFont typeface="Arial"/>
              <a:buAutoNum type="arabicPeriod" startAt="3"/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Réalisation d’exposés sur l’Union Européenne - inauguration de l’exposition eurocitoyenne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" name="Picture 23" descr="2013-06-29-L"/>
          <p:cNvPicPr/>
          <p:nvPr/>
        </p:nvPicPr>
        <p:blipFill>
          <a:blip r:embed="rId4"/>
          <a:stretch/>
        </p:blipFill>
        <p:spPr>
          <a:xfrm>
            <a:off x="874800" y="3124080"/>
            <a:ext cx="5327640" cy="3567240"/>
          </a:xfrm>
          <a:prstGeom prst="rect">
            <a:avLst/>
          </a:prstGeom>
          <a:ln>
            <a:noFill/>
          </a:ln>
        </p:spPr>
      </p:pic>
      <p:pic>
        <p:nvPicPr>
          <p:cNvPr id="103" name="Image 1" descr=""/>
          <p:cNvPicPr/>
          <p:nvPr/>
        </p:nvPicPr>
        <p:blipFill>
          <a:blip r:embed="rId5"/>
          <a:stretch/>
        </p:blipFill>
        <p:spPr>
          <a:xfrm>
            <a:off x="11906280" y="3281400"/>
            <a:ext cx="46080" cy="6840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6804000" y="6087960"/>
            <a:ext cx="1944720" cy="763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808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fr-F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présentation par notre nouveau Porte-drapeau, du drapeau UNC d’Oderen fraîchement restauré.</a:t>
            </a:r>
            <a:endParaRPr b="0" lang="fr-FR" sz="1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5" name="Image 3" descr=""/>
          <p:cNvPicPr/>
          <p:nvPr/>
        </p:nvPicPr>
        <p:blipFill>
          <a:blip r:embed="rId6"/>
          <a:stretch/>
        </p:blipFill>
        <p:spPr>
          <a:xfrm>
            <a:off x="6605640" y="2657520"/>
            <a:ext cx="2448000" cy="3432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1" descr="52"/>
          <p:cNvPicPr/>
          <p:nvPr/>
        </p:nvPicPr>
        <p:blipFill>
          <a:blip r:embed="rId1"/>
          <a:stretch/>
        </p:blipFill>
        <p:spPr>
          <a:xfrm>
            <a:off x="5184720" y="2610000"/>
            <a:ext cx="2916360" cy="2187360"/>
          </a:xfrm>
          <a:prstGeom prst="rect">
            <a:avLst/>
          </a:prstGeom>
          <a:ln>
            <a:noFill/>
          </a:ln>
        </p:spPr>
      </p:pic>
      <p:sp>
        <p:nvSpPr>
          <p:cNvPr id="107" name="TextShape 1"/>
          <p:cNvSpPr txBox="1"/>
          <p:nvPr/>
        </p:nvSpPr>
        <p:spPr>
          <a:xfrm>
            <a:off x="457200" y="1600200"/>
            <a:ext cx="4038480" cy="4525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609480" indent="-609480">
              <a:spcBef>
                <a:spcPts val="799"/>
              </a:spcBef>
              <a:buClr>
                <a:srgbClr val="000066"/>
              </a:buClr>
              <a:buFont typeface="Arial"/>
              <a:buChar char="•"/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spcBef>
                <a:spcPts val="799"/>
              </a:spcBef>
            </a:pP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Picture 10" descr="28"/>
          <p:cNvPicPr/>
          <p:nvPr/>
        </p:nvPicPr>
        <p:blipFill>
          <a:blip r:embed="rId2"/>
          <a:stretch/>
        </p:blipFill>
        <p:spPr>
          <a:xfrm>
            <a:off x="539640" y="3095640"/>
            <a:ext cx="4753080" cy="3564000"/>
          </a:xfrm>
          <a:prstGeom prst="rect">
            <a:avLst/>
          </a:prstGeom>
          <a:ln>
            <a:noFill/>
          </a:ln>
        </p:spPr>
      </p:pic>
      <p:sp>
        <p:nvSpPr>
          <p:cNvPr id="109" name="CustomShape 2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Picture 5" descr="logonac"/>
          <p:cNvPicPr/>
          <p:nvPr/>
        </p:nvPicPr>
        <p:blipFill>
          <a:blip r:embed="rId3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111" name="Picture 6" descr="crbst_Blason-ODEREN0"/>
          <p:cNvPicPr/>
          <p:nvPr/>
        </p:nvPicPr>
        <p:blipFill>
          <a:blip r:embed="rId4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112" name="Picture 7" descr="img_logo_ministere_education_nationale_751"/>
          <p:cNvPicPr/>
          <p:nvPr/>
        </p:nvPicPr>
        <p:blipFill>
          <a:blip r:embed="rId5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sp>
        <p:nvSpPr>
          <p:cNvPr id="113" name="CustomShape 3"/>
          <p:cNvSpPr/>
          <p:nvPr/>
        </p:nvSpPr>
        <p:spPr>
          <a:xfrm>
            <a:off x="468360" y="2205000"/>
            <a:ext cx="8351640" cy="70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342720" indent="-342720">
              <a:buClr>
                <a:srgbClr val="000066"/>
              </a:buClr>
              <a:buFont typeface="Arial"/>
              <a:buAutoNum type="arabicPeriod" startAt="4"/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Participation active lors de la visite du Parlement Européen de Strasbourg le 21 juin 2013.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4" name="Picture 18" descr="35"/>
          <p:cNvPicPr/>
          <p:nvPr/>
        </p:nvPicPr>
        <p:blipFill>
          <a:blip r:embed="rId6"/>
          <a:stretch/>
        </p:blipFill>
        <p:spPr>
          <a:xfrm>
            <a:off x="5867280" y="4535640"/>
            <a:ext cx="2845080" cy="2133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205000"/>
            <a:ext cx="8362800" cy="9367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609480" indent="-609480">
              <a:lnSpc>
                <a:spcPct val="125000"/>
              </a:lnSpc>
              <a:spcBef>
                <a:spcPts val="499"/>
              </a:spcBef>
              <a:buClr>
                <a:srgbClr val="000066"/>
              </a:buClr>
              <a:buFont typeface="Arial"/>
              <a:buAutoNum type="arabicPeriod" startAt="5"/>
            </a:pPr>
            <a:r>
              <a:rPr b="1" lang="fr-FR" sz="2000" spc="-1" strike="noStrike" u="sng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Cérémonie officielle de remise des diplômes du jeune eurocitoyen le 5 juillet 2013.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9480">
              <a:lnSpc>
                <a:spcPct val="80000"/>
              </a:lnSpc>
              <a:spcBef>
                <a:spcPts val="499"/>
              </a:spcBef>
            </a:pP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755640" y="549360"/>
            <a:ext cx="7772400" cy="1469880"/>
          </a:xfrm>
          <a:prstGeom prst="rect">
            <a:avLst/>
          </a:prstGeom>
          <a:solidFill>
            <a:srgbClr val="ffffff"/>
          </a:solidFill>
          <a:ln w="76320">
            <a:solidFill>
              <a:srgbClr val="00008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</a:t>
            </a:r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PARTENARIAT </a:t>
            </a:r>
            <a:br/>
            <a:r>
              <a:rPr b="1" lang="fr-FR" sz="40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            CITOYEN</a:t>
            </a:r>
            <a:endParaRPr b="0" lang="fr-FR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7" name="Picture 5" descr="logonac"/>
          <p:cNvPicPr/>
          <p:nvPr/>
        </p:nvPicPr>
        <p:blipFill>
          <a:blip r:embed="rId1"/>
          <a:stretch/>
        </p:blipFill>
        <p:spPr>
          <a:xfrm>
            <a:off x="826920" y="692280"/>
            <a:ext cx="1428840" cy="1234800"/>
          </a:xfrm>
          <a:prstGeom prst="rect">
            <a:avLst/>
          </a:prstGeom>
          <a:ln>
            <a:noFill/>
          </a:ln>
        </p:spPr>
      </p:pic>
      <p:pic>
        <p:nvPicPr>
          <p:cNvPr id="118" name="Picture 6" descr="crbst_Blason-ODEREN0"/>
          <p:cNvPicPr/>
          <p:nvPr/>
        </p:nvPicPr>
        <p:blipFill>
          <a:blip r:embed="rId2"/>
          <a:stretch/>
        </p:blipFill>
        <p:spPr>
          <a:xfrm>
            <a:off x="6372360" y="836640"/>
            <a:ext cx="906480" cy="1015920"/>
          </a:xfrm>
          <a:prstGeom prst="rect">
            <a:avLst/>
          </a:prstGeom>
          <a:ln>
            <a:noFill/>
          </a:ln>
        </p:spPr>
      </p:pic>
      <p:pic>
        <p:nvPicPr>
          <p:cNvPr id="119" name="Picture 7" descr="img_logo_ministere_education_nationale_751"/>
          <p:cNvPicPr/>
          <p:nvPr/>
        </p:nvPicPr>
        <p:blipFill>
          <a:blip r:embed="rId3"/>
          <a:stretch/>
        </p:blipFill>
        <p:spPr>
          <a:xfrm>
            <a:off x="7451640" y="692280"/>
            <a:ext cx="973080" cy="1128600"/>
          </a:xfrm>
          <a:prstGeom prst="rect">
            <a:avLst/>
          </a:prstGeom>
          <a:ln>
            <a:noFill/>
          </a:ln>
        </p:spPr>
      </p:pic>
      <p:pic>
        <p:nvPicPr>
          <p:cNvPr id="120" name="Picture 8" descr="2013-07-05-L"/>
          <p:cNvPicPr/>
          <p:nvPr/>
        </p:nvPicPr>
        <p:blipFill>
          <a:blip r:embed="rId4"/>
          <a:stretch/>
        </p:blipFill>
        <p:spPr>
          <a:xfrm>
            <a:off x="1908000" y="3094200"/>
            <a:ext cx="5256360" cy="351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Application>LibreOffice/5.2.7.2$Windows_x86 LibreOffice_project/2b7f1e640c46ceb28adf43ee075a6e8b8439ed10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2013-07-11T18:17:42Z</dcterms:created>
  <dc:creator>Sqli</dc:creator>
  <dc:description/>
  <dc:language>fr-FR</dc:language>
  <cp:lastModifiedBy>DEL FRARI Christophe</cp:lastModifiedBy>
  <dcterms:modified xsi:type="dcterms:W3CDTF">2013-07-12T18:06:23Z</dcterms:modified>
  <cp:revision>44</cp:revision>
  <dc:subject/>
  <dc:title>Diapositive 1</dc:title>
</cp:coreProperties>
</file>