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2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media/image7.jpeg" ContentType="image/jpeg"/>
  <Override PartName="/ppt/media/image59.jpeg" ContentType="image/jpeg"/>
  <Override PartName="/ppt/media/image28.jpeg" ContentType="image/jpeg"/>
  <Override PartName="/ppt/media/image1.png" ContentType="image/png"/>
  <Override PartName="/ppt/media/image58.png" ContentType="image/png"/>
  <Override PartName="/ppt/media/image2.png" ContentType="image/png"/>
  <Override PartName="/ppt/media/image56.jpeg" ContentType="image/jpeg"/>
  <Override PartName="/ppt/media/image9.jpeg" ContentType="image/jpeg"/>
  <Override PartName="/ppt/media/image17.jpeg" ContentType="image/jpeg"/>
  <Override PartName="/ppt/media/image3.png" ContentType="image/png"/>
  <Override PartName="/ppt/media/image6.jpeg" ContentType="image/jpeg"/>
  <Override PartName="/ppt/media/image45.jpeg" ContentType="image/jpeg"/>
  <Override PartName="/ppt/media/image70.png" ContentType="image/png"/>
  <Override PartName="/ppt/media/image4.png" ContentType="image/png"/>
  <Override PartName="/ppt/media/image5.jpeg" ContentType="image/jpeg"/>
  <Override PartName="/ppt/media/image57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52.jpeg" ContentType="image/jpeg"/>
  <Override PartName="/ppt/media/image18.png" ContentType="image/pn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6.jpeg" ContentType="image/jpeg"/>
  <Override PartName="/ppt/media/image47.jpeg" ContentType="image/jpeg"/>
  <Override PartName="/ppt/media/image48.jpeg" ContentType="image/jpeg"/>
  <Override PartName="/ppt/media/image49.jpeg" ContentType="image/jpeg"/>
  <Override PartName="/ppt/media/image50.jpeg" ContentType="image/jpeg"/>
  <Override PartName="/ppt/media/image51.jpeg" ContentType="image/jpeg"/>
  <Override PartName="/ppt/media/image53.jpeg" ContentType="image/jpeg"/>
  <Override PartName="/ppt/media/image54.jpeg" ContentType="image/jpeg"/>
  <Override PartName="/ppt/media/image55.jpeg" ContentType="image/jpeg"/>
  <Override PartName="/ppt/media/image60.jpeg" ContentType="image/jpeg"/>
  <Override PartName="/ppt/media/image61.png" ContentType="image/png"/>
  <Override PartName="/ppt/media/image62.jpeg" ContentType="image/jpeg"/>
  <Override PartName="/ppt/media/image63.jpeg" ContentType="image/jpeg"/>
  <Override PartName="/ppt/media/image64.jpeg" ContentType="image/jpeg"/>
  <Override PartName="/ppt/media/image65.jpeg" ContentType="image/jpeg"/>
  <Override PartName="/ppt/media/image66.jpeg" ContentType="image/jpeg"/>
  <Override PartName="/ppt/media/image67.jpeg" ContentType="image/jpeg"/>
  <Override PartName="/ppt/media/image68.png" ContentType="image/png"/>
  <Override PartName="/ppt/media/image69.jpeg" ContentType="image/jpeg"/>
  <Override PartName="/ppt/media/image71.jpeg" ContentType="image/jpeg"/>
  <Override PartName="/ppt/media/image72.jpeg" ContentType="image/jpeg"/>
  <Override PartName="/ppt/media/image73.jpeg" ContentType="image/jpeg"/>
  <Override PartName="/ppt/media/image74.jpeg" ContentType="image/jpeg"/>
  <Override PartName="/ppt/media/image75.jpeg" ContentType="image/jpeg"/>
  <Override PartName="/ppt/media/image76.jpeg" ContentType="image/jpeg"/>
  <Override PartName="/ppt/media/image77.jpeg" ContentType="image/jpeg"/>
  <Override PartName="/ppt/media/image78.jpeg" ContentType="image/jpeg"/>
  <Override PartName="/ppt/media/image79.jpeg" ContentType="image/jpeg"/>
  <Override PartName="/ppt/media/image80.jpeg" ContentType="image/jpeg"/>
  <Override PartName="/ppt/media/image81.jpeg" ContentType="image/jpe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755280" y="5078160"/>
            <a:ext cx="6046920" cy="4809960"/>
          </a:xfrm>
          <a:prstGeom prst="rect">
            <a:avLst/>
          </a:prstGeom>
        </p:spPr>
        <p:txBody>
          <a:bodyPr lIns="0" rIns="0" tIns="0" bIns="0"/>
          <a:p>
            <a:r>
              <a:rPr b="0"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Cliquez pour modifier le format des notes</a:t>
            </a:r>
            <a:endParaRPr b="0" lang="fr-F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79600" cy="533520"/>
          </a:xfrm>
          <a:prstGeom prst="rect">
            <a:avLst/>
          </a:prstGeom>
        </p:spPr>
        <p:txBody>
          <a:bodyPr lIns="0" rIns="0" tIns="0" bIns="0"/>
          <a:p>
            <a:pPr/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dt"/>
          </p:nvPr>
        </p:nvSpPr>
        <p:spPr>
          <a:xfrm>
            <a:off x="4277880" y="0"/>
            <a:ext cx="3279960" cy="533520"/>
          </a:xfrm>
          <a:prstGeom prst="rect">
            <a:avLst/>
          </a:prstGeom>
        </p:spPr>
        <p:txBody>
          <a:bodyPr lIns="0" rIns="0" tIns="0" bIns="0"/>
          <a:p>
            <a:pPr/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ftr"/>
          </p:nvPr>
        </p:nvSpPr>
        <p:spPr>
          <a:xfrm>
            <a:off x="0" y="10156680"/>
            <a:ext cx="3279600" cy="533520"/>
          </a:xfrm>
          <a:prstGeom prst="rect">
            <a:avLst/>
          </a:prstGeom>
        </p:spPr>
        <p:txBody>
          <a:bodyPr lIns="0" rIns="0" tIns="0" bIns="0" anchor="b"/>
          <a:p>
            <a:pPr/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sldNum"/>
          </p:nvPr>
        </p:nvSpPr>
        <p:spPr>
          <a:xfrm>
            <a:off x="4277880" y="10156680"/>
            <a:ext cx="3279960" cy="533520"/>
          </a:xfrm>
          <a:prstGeom prst="rect">
            <a:avLst/>
          </a:prstGeom>
        </p:spPr>
        <p:txBody>
          <a:bodyPr lIns="0" rIns="0" tIns="0" bIns="0" anchor="b"/>
          <a:p>
            <a:pPr marL="216000" indent="-216000" algn="r">
              <a:lnSpc>
                <a:spcPct val="9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fld id="{D2ACB918-13B7-4B8B-B178-E881D2E1E4D2}" type="slidenum"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95000"/>
              </a:lnSpc>
            </a:pPr>
            <a:fld id="{F7BD90C4-A195-41C7-8BF3-70496F9B841A}" type="slidenum"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TextShape 2"/>
          <p:cNvSpPr txBox="1"/>
          <p:nvPr/>
        </p:nvSpPr>
        <p:spPr>
          <a:xfrm>
            <a:off x="0" y="-360"/>
            <a:ext cx="1440" cy="4251240"/>
          </a:xfrm>
          <a:prstGeom prst="rect">
            <a:avLst/>
          </a:prstGeom>
          <a:noFill/>
          <a:ln>
            <a:noFill/>
          </a:ln>
        </p:spPr>
      </p:sp>
      <p:sp>
        <p:nvSpPr>
          <p:cNvPr id="199" name="CustomShape 3"/>
          <p:cNvSpPr/>
          <p:nvPr/>
        </p:nvSpPr>
        <p:spPr>
          <a:xfrm>
            <a:off x="0" y="0"/>
            <a:ext cx="1440" cy="1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46800"/>
          <a:p>
            <a:pPr>
              <a:lnSpc>
                <a:spcPct val="100000"/>
              </a:lnSpc>
            </a:pPr>
            <a:fld id="{EEE21371-B37B-4D08-A056-8C1DEA05967A}" type="slidenum"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95000"/>
              </a:lnSpc>
            </a:pPr>
            <a:fld id="{F36AF331-D208-49FB-B947-A1D824FC7709}" type="slidenum"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TextShape 2"/>
          <p:cNvSpPr txBox="1"/>
          <p:nvPr/>
        </p:nvSpPr>
        <p:spPr>
          <a:xfrm>
            <a:off x="0" y="-360"/>
            <a:ext cx="1440" cy="4251240"/>
          </a:xfrm>
          <a:prstGeom prst="rect">
            <a:avLst/>
          </a:prstGeom>
          <a:noFill/>
          <a:ln>
            <a:noFill/>
          </a:ln>
        </p:spPr>
      </p:sp>
      <p:sp>
        <p:nvSpPr>
          <p:cNvPr id="226" name="CustomShape 3"/>
          <p:cNvSpPr/>
          <p:nvPr/>
        </p:nvSpPr>
        <p:spPr>
          <a:xfrm>
            <a:off x="0" y="0"/>
            <a:ext cx="1440" cy="1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46800"/>
          <a:p>
            <a:pPr>
              <a:lnSpc>
                <a:spcPct val="100000"/>
              </a:lnSpc>
            </a:pPr>
            <a:fld id="{0EE51537-9860-411A-AB13-6DDC7ED57573}" type="slidenum"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95000"/>
              </a:lnSpc>
            </a:pPr>
            <a:fld id="{9E31203C-D4C1-48D4-9B80-7E528CFE327F}" type="slidenum"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TextShape 2"/>
          <p:cNvSpPr txBox="1"/>
          <p:nvPr/>
        </p:nvSpPr>
        <p:spPr>
          <a:xfrm>
            <a:off x="0" y="-360"/>
            <a:ext cx="1440" cy="4251240"/>
          </a:xfrm>
          <a:prstGeom prst="rect">
            <a:avLst/>
          </a:prstGeom>
          <a:noFill/>
          <a:ln>
            <a:noFill/>
          </a:ln>
        </p:spPr>
      </p:sp>
      <p:sp>
        <p:nvSpPr>
          <p:cNvPr id="229" name="CustomShape 3"/>
          <p:cNvSpPr/>
          <p:nvPr/>
        </p:nvSpPr>
        <p:spPr>
          <a:xfrm>
            <a:off x="0" y="0"/>
            <a:ext cx="1440" cy="1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46800"/>
          <a:p>
            <a:pPr>
              <a:lnSpc>
                <a:spcPct val="100000"/>
              </a:lnSpc>
            </a:pPr>
            <a:fld id="{E16CCD69-C44A-47F9-B44F-C76E3498461E}" type="slidenum"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95000"/>
              </a:lnSpc>
            </a:pPr>
            <a:fld id="{E2C63D1E-D519-435A-B0BE-1E445EAA8FF1}" type="slidenum"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TextShape 2"/>
          <p:cNvSpPr txBox="1"/>
          <p:nvPr/>
        </p:nvSpPr>
        <p:spPr>
          <a:xfrm>
            <a:off x="0" y="-360"/>
            <a:ext cx="1440" cy="4251240"/>
          </a:xfrm>
          <a:prstGeom prst="rect">
            <a:avLst/>
          </a:prstGeom>
          <a:noFill/>
          <a:ln>
            <a:noFill/>
          </a:ln>
        </p:spPr>
      </p:sp>
      <p:sp>
        <p:nvSpPr>
          <p:cNvPr id="232" name="CustomShape 3"/>
          <p:cNvSpPr/>
          <p:nvPr/>
        </p:nvSpPr>
        <p:spPr>
          <a:xfrm>
            <a:off x="0" y="0"/>
            <a:ext cx="1440" cy="1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46800"/>
          <a:p>
            <a:pPr>
              <a:lnSpc>
                <a:spcPct val="100000"/>
              </a:lnSpc>
            </a:pPr>
            <a:fld id="{4D94C8DD-E7C1-4DF2-B1CD-F43E794C8D24}" type="slidenum"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95000"/>
              </a:lnSpc>
            </a:pPr>
            <a:fld id="{816D917D-0CAE-4915-8C8F-EA2932D2F7FD}" type="slidenum"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TextShape 2"/>
          <p:cNvSpPr txBox="1"/>
          <p:nvPr/>
        </p:nvSpPr>
        <p:spPr>
          <a:xfrm>
            <a:off x="0" y="-360"/>
            <a:ext cx="1440" cy="4251240"/>
          </a:xfrm>
          <a:prstGeom prst="rect">
            <a:avLst/>
          </a:prstGeom>
          <a:noFill/>
          <a:ln>
            <a:noFill/>
          </a:ln>
        </p:spPr>
      </p:sp>
      <p:sp>
        <p:nvSpPr>
          <p:cNvPr id="235" name="CustomShape 3"/>
          <p:cNvSpPr/>
          <p:nvPr/>
        </p:nvSpPr>
        <p:spPr>
          <a:xfrm>
            <a:off x="0" y="0"/>
            <a:ext cx="1440" cy="1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46800"/>
          <a:p>
            <a:pPr>
              <a:lnSpc>
                <a:spcPct val="100000"/>
              </a:lnSpc>
            </a:pPr>
            <a:fld id="{4D6DB88E-FA78-476A-ABF2-6F3EDACA66E8}" type="slidenum"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95000"/>
              </a:lnSpc>
            </a:pPr>
            <a:fld id="{9BFD4D7A-4D94-4C87-884C-9D29562101FB}" type="slidenum"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TextShape 2"/>
          <p:cNvSpPr txBox="1"/>
          <p:nvPr/>
        </p:nvSpPr>
        <p:spPr>
          <a:xfrm>
            <a:off x="0" y="-360"/>
            <a:ext cx="1440" cy="4251240"/>
          </a:xfrm>
          <a:prstGeom prst="rect">
            <a:avLst/>
          </a:prstGeom>
          <a:noFill/>
          <a:ln>
            <a:noFill/>
          </a:ln>
        </p:spPr>
      </p:sp>
      <p:sp>
        <p:nvSpPr>
          <p:cNvPr id="238" name="CustomShape 3"/>
          <p:cNvSpPr/>
          <p:nvPr/>
        </p:nvSpPr>
        <p:spPr>
          <a:xfrm>
            <a:off x="0" y="0"/>
            <a:ext cx="1440" cy="1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46800"/>
          <a:p>
            <a:pPr>
              <a:lnSpc>
                <a:spcPct val="100000"/>
              </a:lnSpc>
            </a:pPr>
            <a:fld id="{00DC8BCA-22F6-4B3C-A796-FA24FF43DCB7}" type="slidenum"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95000"/>
              </a:lnSpc>
            </a:pPr>
            <a:fld id="{4A075C39-B2E7-481A-81C2-1DC315F09A65}" type="slidenum"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TextShape 2"/>
          <p:cNvSpPr txBox="1"/>
          <p:nvPr/>
        </p:nvSpPr>
        <p:spPr>
          <a:xfrm>
            <a:off x="0" y="-360"/>
            <a:ext cx="1440" cy="4251240"/>
          </a:xfrm>
          <a:prstGeom prst="rect">
            <a:avLst/>
          </a:prstGeom>
          <a:noFill/>
          <a:ln>
            <a:noFill/>
          </a:ln>
        </p:spPr>
      </p:sp>
      <p:sp>
        <p:nvSpPr>
          <p:cNvPr id="241" name="CustomShape 3"/>
          <p:cNvSpPr/>
          <p:nvPr/>
        </p:nvSpPr>
        <p:spPr>
          <a:xfrm>
            <a:off x="0" y="0"/>
            <a:ext cx="1440" cy="1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46800"/>
          <a:p>
            <a:pPr>
              <a:lnSpc>
                <a:spcPct val="100000"/>
              </a:lnSpc>
            </a:pPr>
            <a:fld id="{AFEEDEFA-25C4-4255-B008-90AB555DCB65}" type="slidenum"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95000"/>
              </a:lnSpc>
            </a:pPr>
            <a:fld id="{488CBAA0-E3BD-4290-815D-460631643DFE}" type="slidenum"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TextShape 2"/>
          <p:cNvSpPr txBox="1"/>
          <p:nvPr/>
        </p:nvSpPr>
        <p:spPr>
          <a:xfrm>
            <a:off x="0" y="-360"/>
            <a:ext cx="1440" cy="4251240"/>
          </a:xfrm>
          <a:prstGeom prst="rect">
            <a:avLst/>
          </a:prstGeom>
          <a:noFill/>
          <a:ln>
            <a:noFill/>
          </a:ln>
        </p:spPr>
      </p:sp>
      <p:sp>
        <p:nvSpPr>
          <p:cNvPr id="244" name="CustomShape 3"/>
          <p:cNvSpPr/>
          <p:nvPr/>
        </p:nvSpPr>
        <p:spPr>
          <a:xfrm>
            <a:off x="0" y="0"/>
            <a:ext cx="1440" cy="1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46800"/>
          <a:p>
            <a:pPr>
              <a:lnSpc>
                <a:spcPct val="100000"/>
              </a:lnSpc>
            </a:pPr>
            <a:fld id="{92D5AB15-D152-4B0B-B6D3-51C67A933A0B}" type="slidenum"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95000"/>
              </a:lnSpc>
            </a:pPr>
            <a:fld id="{DFC0BEBB-77D0-4ACB-B2CB-D038C07339DE}" type="slidenum"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TextShape 2"/>
          <p:cNvSpPr txBox="1"/>
          <p:nvPr/>
        </p:nvSpPr>
        <p:spPr>
          <a:xfrm>
            <a:off x="0" y="-360"/>
            <a:ext cx="1440" cy="4251240"/>
          </a:xfrm>
          <a:prstGeom prst="rect">
            <a:avLst/>
          </a:prstGeom>
          <a:noFill/>
          <a:ln>
            <a:noFill/>
          </a:ln>
        </p:spPr>
      </p:sp>
      <p:sp>
        <p:nvSpPr>
          <p:cNvPr id="247" name="CustomShape 3"/>
          <p:cNvSpPr/>
          <p:nvPr/>
        </p:nvSpPr>
        <p:spPr>
          <a:xfrm>
            <a:off x="0" y="0"/>
            <a:ext cx="1440" cy="1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46800"/>
          <a:p>
            <a:pPr>
              <a:lnSpc>
                <a:spcPct val="100000"/>
              </a:lnSpc>
            </a:pPr>
            <a:fld id="{6D08BA16-364C-45FD-9DD0-825223FB8655}" type="slidenum"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95000"/>
              </a:lnSpc>
            </a:pPr>
            <a:fld id="{8CA9BB81-BFA4-4A2E-9CE7-500ED21DD579}" type="slidenum"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TextShape 2"/>
          <p:cNvSpPr txBox="1"/>
          <p:nvPr/>
        </p:nvSpPr>
        <p:spPr>
          <a:xfrm>
            <a:off x="0" y="-360"/>
            <a:ext cx="1440" cy="4251240"/>
          </a:xfrm>
          <a:prstGeom prst="rect">
            <a:avLst/>
          </a:prstGeom>
          <a:noFill/>
          <a:ln>
            <a:noFill/>
          </a:ln>
        </p:spPr>
      </p:sp>
      <p:sp>
        <p:nvSpPr>
          <p:cNvPr id="250" name="CustomShape 3"/>
          <p:cNvSpPr/>
          <p:nvPr/>
        </p:nvSpPr>
        <p:spPr>
          <a:xfrm>
            <a:off x="0" y="0"/>
            <a:ext cx="1440" cy="1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46800"/>
          <a:p>
            <a:pPr>
              <a:lnSpc>
                <a:spcPct val="100000"/>
              </a:lnSpc>
            </a:pPr>
            <a:fld id="{809DBED9-EAA0-4751-BD57-75D1CDC031A4}" type="slidenum"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95000"/>
              </a:lnSpc>
            </a:pPr>
            <a:fld id="{A0FEE072-1E70-4BA3-AC0F-1375657ED0C6}" type="slidenum"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TextShape 2"/>
          <p:cNvSpPr txBox="1"/>
          <p:nvPr/>
        </p:nvSpPr>
        <p:spPr>
          <a:xfrm>
            <a:off x="0" y="-360"/>
            <a:ext cx="1440" cy="4251240"/>
          </a:xfrm>
          <a:prstGeom prst="rect">
            <a:avLst/>
          </a:prstGeom>
          <a:noFill/>
          <a:ln>
            <a:noFill/>
          </a:ln>
        </p:spPr>
      </p:sp>
      <p:sp>
        <p:nvSpPr>
          <p:cNvPr id="253" name="CustomShape 3"/>
          <p:cNvSpPr/>
          <p:nvPr/>
        </p:nvSpPr>
        <p:spPr>
          <a:xfrm>
            <a:off x="0" y="0"/>
            <a:ext cx="1440" cy="1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46800"/>
          <a:p>
            <a:pPr>
              <a:lnSpc>
                <a:spcPct val="100000"/>
              </a:lnSpc>
            </a:pPr>
            <a:fld id="{72F8777C-7E2D-4C14-8BF4-B60077FB42D7}" type="slidenum"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95000"/>
              </a:lnSpc>
            </a:pPr>
            <a:fld id="{3ACAC66B-404F-4C26-9578-513543A8D274}" type="slidenum"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TextShape 2"/>
          <p:cNvSpPr txBox="1"/>
          <p:nvPr/>
        </p:nvSpPr>
        <p:spPr>
          <a:xfrm>
            <a:off x="0" y="-360"/>
            <a:ext cx="1440" cy="4251240"/>
          </a:xfrm>
          <a:prstGeom prst="rect">
            <a:avLst/>
          </a:prstGeom>
          <a:noFill/>
          <a:ln>
            <a:noFill/>
          </a:ln>
        </p:spPr>
      </p:sp>
      <p:sp>
        <p:nvSpPr>
          <p:cNvPr id="202" name="CustomShape 3"/>
          <p:cNvSpPr/>
          <p:nvPr/>
        </p:nvSpPr>
        <p:spPr>
          <a:xfrm>
            <a:off x="0" y="0"/>
            <a:ext cx="1440" cy="1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46800"/>
          <a:p>
            <a:pPr>
              <a:lnSpc>
                <a:spcPct val="100000"/>
              </a:lnSpc>
            </a:pPr>
            <a:fld id="{93FDB0F2-0825-4DAA-8AB3-1BDA247A4F36}" type="slidenum"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95000"/>
              </a:lnSpc>
            </a:pPr>
            <a:fld id="{AD1DAAD0-45C4-491B-8105-21171021697B}" type="slidenum"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TextShape 2"/>
          <p:cNvSpPr txBox="1"/>
          <p:nvPr/>
        </p:nvSpPr>
        <p:spPr>
          <a:xfrm>
            <a:off x="0" y="-360"/>
            <a:ext cx="1440" cy="4251240"/>
          </a:xfrm>
          <a:prstGeom prst="rect">
            <a:avLst/>
          </a:prstGeom>
          <a:noFill/>
          <a:ln>
            <a:noFill/>
          </a:ln>
        </p:spPr>
      </p:sp>
      <p:sp>
        <p:nvSpPr>
          <p:cNvPr id="256" name="CustomShape 3"/>
          <p:cNvSpPr/>
          <p:nvPr/>
        </p:nvSpPr>
        <p:spPr>
          <a:xfrm>
            <a:off x="0" y="0"/>
            <a:ext cx="1440" cy="1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46800"/>
          <a:p>
            <a:pPr>
              <a:lnSpc>
                <a:spcPct val="100000"/>
              </a:lnSpc>
            </a:pPr>
            <a:fld id="{13D043B7-D63B-4AF7-9FDB-9EFFFBBCEB89}" type="slidenum"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95000"/>
              </a:lnSpc>
            </a:pPr>
            <a:fld id="{4D2C8C5F-C7FE-4CDA-A8EC-C0018C53E157}" type="slidenum"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TextShape 2"/>
          <p:cNvSpPr txBox="1"/>
          <p:nvPr/>
        </p:nvSpPr>
        <p:spPr>
          <a:xfrm>
            <a:off x="0" y="-360"/>
            <a:ext cx="1440" cy="4251240"/>
          </a:xfrm>
          <a:prstGeom prst="rect">
            <a:avLst/>
          </a:prstGeom>
          <a:noFill/>
          <a:ln>
            <a:noFill/>
          </a:ln>
        </p:spPr>
      </p:sp>
      <p:sp>
        <p:nvSpPr>
          <p:cNvPr id="259" name="CustomShape 3"/>
          <p:cNvSpPr/>
          <p:nvPr/>
        </p:nvSpPr>
        <p:spPr>
          <a:xfrm>
            <a:off x="0" y="0"/>
            <a:ext cx="1440" cy="1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46800"/>
          <a:p>
            <a:pPr>
              <a:lnSpc>
                <a:spcPct val="100000"/>
              </a:lnSpc>
            </a:pPr>
            <a:fld id="{AD35BD7C-B997-44A1-8D72-0C761BF93D5F}" type="slidenum"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95000"/>
              </a:lnSpc>
            </a:pPr>
            <a:fld id="{2C16868D-1E89-492E-BAF9-CC585510CBCB}" type="slidenum"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TextShape 2"/>
          <p:cNvSpPr txBox="1"/>
          <p:nvPr/>
        </p:nvSpPr>
        <p:spPr>
          <a:xfrm>
            <a:off x="0" y="-360"/>
            <a:ext cx="1440" cy="4251240"/>
          </a:xfrm>
          <a:prstGeom prst="rect">
            <a:avLst/>
          </a:prstGeom>
          <a:noFill/>
          <a:ln>
            <a:noFill/>
          </a:ln>
        </p:spPr>
      </p:sp>
      <p:sp>
        <p:nvSpPr>
          <p:cNvPr id="205" name="CustomShape 3"/>
          <p:cNvSpPr/>
          <p:nvPr/>
        </p:nvSpPr>
        <p:spPr>
          <a:xfrm>
            <a:off x="0" y="0"/>
            <a:ext cx="1440" cy="1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46800"/>
          <a:p>
            <a:pPr>
              <a:lnSpc>
                <a:spcPct val="100000"/>
              </a:lnSpc>
            </a:pPr>
            <a:fld id="{1022A28A-681B-425A-9D54-2191B5D2C359}" type="slidenum"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95000"/>
              </a:lnSpc>
            </a:pPr>
            <a:fld id="{AC63D5C9-52C5-40E9-B951-AC03EF01ACDA}" type="slidenum"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TextShape 2"/>
          <p:cNvSpPr txBox="1"/>
          <p:nvPr/>
        </p:nvSpPr>
        <p:spPr>
          <a:xfrm>
            <a:off x="0" y="-360"/>
            <a:ext cx="1440" cy="4251240"/>
          </a:xfrm>
          <a:prstGeom prst="rect">
            <a:avLst/>
          </a:prstGeom>
          <a:noFill/>
          <a:ln>
            <a:noFill/>
          </a:ln>
        </p:spPr>
      </p:sp>
      <p:sp>
        <p:nvSpPr>
          <p:cNvPr id="208" name="CustomShape 3"/>
          <p:cNvSpPr/>
          <p:nvPr/>
        </p:nvSpPr>
        <p:spPr>
          <a:xfrm>
            <a:off x="0" y="0"/>
            <a:ext cx="1440" cy="1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46800"/>
          <a:p>
            <a:pPr>
              <a:lnSpc>
                <a:spcPct val="100000"/>
              </a:lnSpc>
            </a:pPr>
            <a:fld id="{F37959F5-BBAC-472C-8DD1-99D5034A01AA}" type="slidenum"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95000"/>
              </a:lnSpc>
            </a:pPr>
            <a:fld id="{B88521B3-41D3-4F4C-B2D4-BE43A3019AC6}" type="slidenum"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TextShape 2"/>
          <p:cNvSpPr txBox="1"/>
          <p:nvPr/>
        </p:nvSpPr>
        <p:spPr>
          <a:xfrm>
            <a:off x="0" y="-360"/>
            <a:ext cx="1440" cy="4251240"/>
          </a:xfrm>
          <a:prstGeom prst="rect">
            <a:avLst/>
          </a:prstGeom>
          <a:noFill/>
          <a:ln>
            <a:noFill/>
          </a:ln>
        </p:spPr>
      </p:sp>
      <p:sp>
        <p:nvSpPr>
          <p:cNvPr id="211" name="CustomShape 3"/>
          <p:cNvSpPr/>
          <p:nvPr/>
        </p:nvSpPr>
        <p:spPr>
          <a:xfrm>
            <a:off x="0" y="0"/>
            <a:ext cx="1440" cy="1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46800"/>
          <a:p>
            <a:pPr>
              <a:lnSpc>
                <a:spcPct val="100000"/>
              </a:lnSpc>
            </a:pPr>
            <a:fld id="{A128D65E-D7B1-4156-9925-FD34CA820476}" type="slidenum"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95000"/>
              </a:lnSpc>
            </a:pPr>
            <a:fld id="{350B260E-61EE-4D13-80A9-B0638155C937}" type="slidenum"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TextShape 2"/>
          <p:cNvSpPr txBox="1"/>
          <p:nvPr/>
        </p:nvSpPr>
        <p:spPr>
          <a:xfrm>
            <a:off x="0" y="-360"/>
            <a:ext cx="1440" cy="4251240"/>
          </a:xfrm>
          <a:prstGeom prst="rect">
            <a:avLst/>
          </a:prstGeom>
          <a:noFill/>
          <a:ln>
            <a:noFill/>
          </a:ln>
        </p:spPr>
      </p:sp>
      <p:sp>
        <p:nvSpPr>
          <p:cNvPr id="214" name="CustomShape 3"/>
          <p:cNvSpPr/>
          <p:nvPr/>
        </p:nvSpPr>
        <p:spPr>
          <a:xfrm>
            <a:off x="0" y="0"/>
            <a:ext cx="1440" cy="1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46800"/>
          <a:p>
            <a:pPr>
              <a:lnSpc>
                <a:spcPct val="100000"/>
              </a:lnSpc>
            </a:pPr>
            <a:fld id="{21EA6CA8-DCEC-4322-B6EF-CEDEE5178AF4}" type="slidenum"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95000"/>
              </a:lnSpc>
            </a:pPr>
            <a:fld id="{E5305193-ED81-4DE1-B0CF-ED69050C6CD1}" type="slidenum"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" name="TextShape 2"/>
          <p:cNvSpPr txBox="1"/>
          <p:nvPr/>
        </p:nvSpPr>
        <p:spPr>
          <a:xfrm>
            <a:off x="0" y="-360"/>
            <a:ext cx="1440" cy="4251240"/>
          </a:xfrm>
          <a:prstGeom prst="rect">
            <a:avLst/>
          </a:prstGeom>
          <a:noFill/>
          <a:ln>
            <a:noFill/>
          </a:ln>
        </p:spPr>
      </p:sp>
      <p:sp>
        <p:nvSpPr>
          <p:cNvPr id="217" name="CustomShape 3"/>
          <p:cNvSpPr/>
          <p:nvPr/>
        </p:nvSpPr>
        <p:spPr>
          <a:xfrm>
            <a:off x="0" y="0"/>
            <a:ext cx="1440" cy="1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46800"/>
          <a:p>
            <a:pPr>
              <a:lnSpc>
                <a:spcPct val="100000"/>
              </a:lnSpc>
            </a:pPr>
            <a:fld id="{925B7E49-374E-478A-A87A-369857730F7F}" type="slidenum"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95000"/>
              </a:lnSpc>
            </a:pPr>
            <a:fld id="{8330E85C-8F6B-4367-A0B9-A1A1879F9A27}" type="slidenum"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TextShape 2"/>
          <p:cNvSpPr txBox="1"/>
          <p:nvPr/>
        </p:nvSpPr>
        <p:spPr>
          <a:xfrm>
            <a:off x="0" y="-360"/>
            <a:ext cx="1440" cy="4251240"/>
          </a:xfrm>
          <a:prstGeom prst="rect">
            <a:avLst/>
          </a:prstGeom>
          <a:noFill/>
          <a:ln>
            <a:noFill/>
          </a:ln>
        </p:spPr>
      </p:sp>
      <p:sp>
        <p:nvSpPr>
          <p:cNvPr id="220" name="CustomShape 3"/>
          <p:cNvSpPr/>
          <p:nvPr/>
        </p:nvSpPr>
        <p:spPr>
          <a:xfrm>
            <a:off x="0" y="0"/>
            <a:ext cx="1440" cy="1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46800"/>
          <a:p>
            <a:pPr>
              <a:lnSpc>
                <a:spcPct val="100000"/>
              </a:lnSpc>
            </a:pPr>
            <a:fld id="{534005BC-FD78-4D25-9FEC-0D2ACA1AB503}" type="slidenum"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95000"/>
              </a:lnSpc>
            </a:pPr>
            <a:fld id="{FC34D79F-C743-49EF-B44D-AD2BF0C82DA1}" type="slidenum"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TextShape 2"/>
          <p:cNvSpPr txBox="1"/>
          <p:nvPr/>
        </p:nvSpPr>
        <p:spPr>
          <a:xfrm>
            <a:off x="0" y="-360"/>
            <a:ext cx="1440" cy="4251240"/>
          </a:xfrm>
          <a:prstGeom prst="rect">
            <a:avLst/>
          </a:prstGeom>
          <a:noFill/>
          <a:ln>
            <a:noFill/>
          </a:ln>
        </p:spPr>
      </p:sp>
      <p:sp>
        <p:nvSpPr>
          <p:cNvPr id="223" name="CustomShape 3"/>
          <p:cNvSpPr/>
          <p:nvPr/>
        </p:nvSpPr>
        <p:spPr>
          <a:xfrm>
            <a:off x="0" y="0"/>
            <a:ext cx="1440" cy="1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46800"/>
          <a:p>
            <a:pPr>
              <a:lnSpc>
                <a:spcPct val="100000"/>
              </a:lnSpc>
            </a:pPr>
            <a:fld id="{61D366D6-356F-4690-A718-44A3D4C46808}" type="slidenum"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&lt;numéro&gt;</a:t>
            </a:fld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</p:spPr>
        <p:txBody>
          <a:bodyPr lIns="90000" rIns="90000" tIns="91440" bIns="46800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160" cy="2157840"/>
          </a:xfrm>
          <a:prstGeom prst="rect">
            <a:avLst/>
          </a:prstGeom>
        </p:spPr>
        <p:txBody>
          <a:bodyPr lIns="90000" rIns="90000" tIns="9144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160" cy="2157840"/>
          </a:xfrm>
          <a:prstGeom prst="rect">
            <a:avLst/>
          </a:prstGeom>
        </p:spPr>
        <p:txBody>
          <a:bodyPr lIns="90000" rIns="90000" tIns="9144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</p:spPr>
        <p:txBody>
          <a:bodyPr lIns="90000" rIns="90000" tIns="91440" bIns="46800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080" cy="2157840"/>
          </a:xfrm>
          <a:prstGeom prst="rect">
            <a:avLst/>
          </a:prstGeom>
        </p:spPr>
        <p:txBody>
          <a:bodyPr lIns="90000" rIns="90000" tIns="9144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080" cy="2157840"/>
          </a:xfrm>
          <a:prstGeom prst="rect">
            <a:avLst/>
          </a:prstGeom>
        </p:spPr>
        <p:txBody>
          <a:bodyPr lIns="90000" rIns="90000" tIns="9144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080" cy="2157840"/>
          </a:xfrm>
          <a:prstGeom prst="rect">
            <a:avLst/>
          </a:prstGeom>
        </p:spPr>
        <p:txBody>
          <a:bodyPr lIns="90000" rIns="90000" tIns="9144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080" cy="2157840"/>
          </a:xfrm>
          <a:prstGeom prst="rect">
            <a:avLst/>
          </a:prstGeom>
        </p:spPr>
        <p:txBody>
          <a:bodyPr lIns="90000" rIns="90000" tIns="9144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</p:spPr>
        <p:txBody>
          <a:bodyPr lIns="90000" rIns="90000" tIns="91440" bIns="46800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160" cy="4524480"/>
          </a:xfrm>
          <a:prstGeom prst="rect">
            <a:avLst/>
          </a:prstGeom>
        </p:spPr>
        <p:txBody>
          <a:bodyPr lIns="90000" rIns="90000" tIns="9144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160" cy="4524480"/>
          </a:xfrm>
          <a:prstGeom prst="rect">
            <a:avLst/>
          </a:prstGeom>
        </p:spPr>
        <p:txBody>
          <a:bodyPr lIns="90000" rIns="90000" tIns="9144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1735920" y="1600200"/>
            <a:ext cx="5670720" cy="452448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1735920" y="1600200"/>
            <a:ext cx="5670720" cy="45244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</p:spPr>
        <p:txBody>
          <a:bodyPr lIns="90000" rIns="90000" tIns="91440" bIns="46800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8160" cy="4524480"/>
          </a:xfrm>
          <a:prstGeom prst="rect">
            <a:avLst/>
          </a:prstGeom>
        </p:spPr>
        <p:txBody>
          <a:bodyPr lIns="0" rIns="0" tIns="0" bIns="0" anchor="ctr"/>
          <a:p>
            <a:pPr algn="ctr">
              <a:spcAft>
                <a:spcPts val="1423"/>
              </a:spcAft>
            </a:pP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</p:spPr>
        <p:txBody>
          <a:bodyPr lIns="90000" rIns="90000" tIns="91440" bIns="46800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160" cy="4524480"/>
          </a:xfrm>
          <a:prstGeom prst="rect">
            <a:avLst/>
          </a:prstGeom>
        </p:spPr>
        <p:txBody>
          <a:bodyPr lIns="90000" rIns="90000" tIns="9144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</p:spPr>
        <p:txBody>
          <a:bodyPr lIns="90000" rIns="90000" tIns="91440" bIns="46800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080" cy="4524480"/>
          </a:xfrm>
          <a:prstGeom prst="rect">
            <a:avLst/>
          </a:prstGeom>
        </p:spPr>
        <p:txBody>
          <a:bodyPr lIns="90000" rIns="90000" tIns="9144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080" cy="4524480"/>
          </a:xfrm>
          <a:prstGeom prst="rect">
            <a:avLst/>
          </a:prstGeom>
        </p:spPr>
        <p:txBody>
          <a:bodyPr lIns="90000" rIns="90000" tIns="9144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</p:spPr>
        <p:txBody>
          <a:bodyPr lIns="90000" rIns="90000" tIns="91440" bIns="46800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8160" cy="5291280"/>
          </a:xfrm>
          <a:prstGeom prst="rect">
            <a:avLst/>
          </a:prstGeom>
        </p:spPr>
        <p:txBody>
          <a:bodyPr lIns="0" rIns="0" tIns="0" bIns="0" anchor="ctr"/>
          <a:p>
            <a:pPr algn="ctr">
              <a:spcAft>
                <a:spcPts val="1423"/>
              </a:spcAft>
            </a:pP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</p:spPr>
        <p:txBody>
          <a:bodyPr lIns="90000" rIns="90000" tIns="91440" bIns="46800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080" cy="2157840"/>
          </a:xfrm>
          <a:prstGeom prst="rect">
            <a:avLst/>
          </a:prstGeom>
        </p:spPr>
        <p:txBody>
          <a:bodyPr lIns="90000" rIns="90000" tIns="9144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080" cy="2157840"/>
          </a:xfrm>
          <a:prstGeom prst="rect">
            <a:avLst/>
          </a:prstGeom>
        </p:spPr>
        <p:txBody>
          <a:bodyPr lIns="90000" rIns="90000" tIns="9144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080" cy="4524480"/>
          </a:xfrm>
          <a:prstGeom prst="rect">
            <a:avLst/>
          </a:prstGeom>
        </p:spPr>
        <p:txBody>
          <a:bodyPr lIns="90000" rIns="90000" tIns="9144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</p:spPr>
        <p:txBody>
          <a:bodyPr lIns="90000" rIns="90000" tIns="91440" bIns="46800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8160" cy="4524480"/>
          </a:xfrm>
          <a:prstGeom prst="rect">
            <a:avLst/>
          </a:prstGeom>
        </p:spPr>
        <p:txBody>
          <a:bodyPr lIns="0" rIns="0" tIns="0" bIns="0" anchor="ctr"/>
          <a:p>
            <a:pPr algn="ctr">
              <a:spcAft>
                <a:spcPts val="1423"/>
              </a:spcAft>
            </a:pP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</p:spPr>
        <p:txBody>
          <a:bodyPr lIns="90000" rIns="90000" tIns="91440" bIns="46800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080" cy="4524480"/>
          </a:xfrm>
          <a:prstGeom prst="rect">
            <a:avLst/>
          </a:prstGeom>
        </p:spPr>
        <p:txBody>
          <a:bodyPr lIns="90000" rIns="90000" tIns="9144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080" cy="2157840"/>
          </a:xfrm>
          <a:prstGeom prst="rect">
            <a:avLst/>
          </a:prstGeom>
        </p:spPr>
        <p:txBody>
          <a:bodyPr lIns="90000" rIns="90000" tIns="9144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080" cy="2157840"/>
          </a:xfrm>
          <a:prstGeom prst="rect">
            <a:avLst/>
          </a:prstGeom>
        </p:spPr>
        <p:txBody>
          <a:bodyPr lIns="90000" rIns="90000" tIns="9144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</p:spPr>
        <p:txBody>
          <a:bodyPr lIns="90000" rIns="90000" tIns="91440" bIns="46800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080" cy="2157840"/>
          </a:xfrm>
          <a:prstGeom prst="rect">
            <a:avLst/>
          </a:prstGeom>
        </p:spPr>
        <p:txBody>
          <a:bodyPr lIns="90000" rIns="90000" tIns="9144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080" cy="2157840"/>
          </a:xfrm>
          <a:prstGeom prst="rect">
            <a:avLst/>
          </a:prstGeom>
        </p:spPr>
        <p:txBody>
          <a:bodyPr lIns="90000" rIns="90000" tIns="9144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160" cy="2157840"/>
          </a:xfrm>
          <a:prstGeom prst="rect">
            <a:avLst/>
          </a:prstGeom>
        </p:spPr>
        <p:txBody>
          <a:bodyPr lIns="90000" rIns="90000" tIns="9144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</p:spPr>
        <p:txBody>
          <a:bodyPr lIns="90000" rIns="90000" tIns="91440" bIns="46800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160" cy="2157840"/>
          </a:xfrm>
          <a:prstGeom prst="rect">
            <a:avLst/>
          </a:prstGeom>
        </p:spPr>
        <p:txBody>
          <a:bodyPr lIns="90000" rIns="90000" tIns="9144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160" cy="2157840"/>
          </a:xfrm>
          <a:prstGeom prst="rect">
            <a:avLst/>
          </a:prstGeom>
        </p:spPr>
        <p:txBody>
          <a:bodyPr lIns="90000" rIns="90000" tIns="9144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</p:spPr>
        <p:txBody>
          <a:bodyPr lIns="90000" rIns="90000" tIns="91440" bIns="46800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080" cy="2157840"/>
          </a:xfrm>
          <a:prstGeom prst="rect">
            <a:avLst/>
          </a:prstGeom>
        </p:spPr>
        <p:txBody>
          <a:bodyPr lIns="90000" rIns="90000" tIns="9144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080" cy="2157840"/>
          </a:xfrm>
          <a:prstGeom prst="rect">
            <a:avLst/>
          </a:prstGeom>
        </p:spPr>
        <p:txBody>
          <a:bodyPr lIns="90000" rIns="90000" tIns="9144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080" cy="2157840"/>
          </a:xfrm>
          <a:prstGeom prst="rect">
            <a:avLst/>
          </a:prstGeom>
        </p:spPr>
        <p:txBody>
          <a:bodyPr lIns="90000" rIns="90000" tIns="9144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080" cy="2157840"/>
          </a:xfrm>
          <a:prstGeom prst="rect">
            <a:avLst/>
          </a:prstGeom>
        </p:spPr>
        <p:txBody>
          <a:bodyPr lIns="90000" rIns="90000" tIns="9144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</p:spPr>
        <p:txBody>
          <a:bodyPr lIns="90000" rIns="90000" tIns="91440" bIns="46800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160" cy="4524480"/>
          </a:xfrm>
          <a:prstGeom prst="rect">
            <a:avLst/>
          </a:prstGeom>
        </p:spPr>
        <p:txBody>
          <a:bodyPr lIns="90000" rIns="90000" tIns="9144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160" cy="4524480"/>
          </a:xfrm>
          <a:prstGeom prst="rect">
            <a:avLst/>
          </a:prstGeom>
        </p:spPr>
        <p:txBody>
          <a:bodyPr lIns="90000" rIns="90000" tIns="9144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1735920" y="1600200"/>
            <a:ext cx="5670720" cy="452448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1735920" y="1600200"/>
            <a:ext cx="5670720" cy="45244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</p:spPr>
        <p:txBody>
          <a:bodyPr lIns="90000" rIns="90000" tIns="91440" bIns="46800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160" cy="4524480"/>
          </a:xfrm>
          <a:prstGeom prst="rect">
            <a:avLst/>
          </a:prstGeom>
        </p:spPr>
        <p:txBody>
          <a:bodyPr lIns="90000" rIns="90000" tIns="9144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</p:spPr>
        <p:txBody>
          <a:bodyPr lIns="90000" rIns="90000" tIns="91440" bIns="46800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080" cy="4524480"/>
          </a:xfrm>
          <a:prstGeom prst="rect">
            <a:avLst/>
          </a:prstGeom>
        </p:spPr>
        <p:txBody>
          <a:bodyPr lIns="90000" rIns="90000" tIns="9144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080" cy="4524480"/>
          </a:xfrm>
          <a:prstGeom prst="rect">
            <a:avLst/>
          </a:prstGeom>
        </p:spPr>
        <p:txBody>
          <a:bodyPr lIns="90000" rIns="90000" tIns="9144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</p:spPr>
        <p:txBody>
          <a:bodyPr lIns="90000" rIns="90000" tIns="91440" bIns="46800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8160" cy="5291280"/>
          </a:xfrm>
          <a:prstGeom prst="rect">
            <a:avLst/>
          </a:prstGeom>
        </p:spPr>
        <p:txBody>
          <a:bodyPr lIns="0" rIns="0" tIns="0" bIns="0" anchor="ctr"/>
          <a:p>
            <a:pPr algn="ctr">
              <a:spcAft>
                <a:spcPts val="1423"/>
              </a:spcAft>
            </a:pP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</p:spPr>
        <p:txBody>
          <a:bodyPr lIns="90000" rIns="90000" tIns="91440" bIns="46800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080" cy="2157840"/>
          </a:xfrm>
          <a:prstGeom prst="rect">
            <a:avLst/>
          </a:prstGeom>
        </p:spPr>
        <p:txBody>
          <a:bodyPr lIns="90000" rIns="90000" tIns="9144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080" cy="2157840"/>
          </a:xfrm>
          <a:prstGeom prst="rect">
            <a:avLst/>
          </a:prstGeom>
        </p:spPr>
        <p:txBody>
          <a:bodyPr lIns="90000" rIns="90000" tIns="9144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080" cy="4524480"/>
          </a:xfrm>
          <a:prstGeom prst="rect">
            <a:avLst/>
          </a:prstGeom>
        </p:spPr>
        <p:txBody>
          <a:bodyPr lIns="90000" rIns="90000" tIns="9144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</p:spPr>
        <p:txBody>
          <a:bodyPr lIns="90000" rIns="90000" tIns="91440" bIns="46800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080" cy="4524480"/>
          </a:xfrm>
          <a:prstGeom prst="rect">
            <a:avLst/>
          </a:prstGeom>
        </p:spPr>
        <p:txBody>
          <a:bodyPr lIns="90000" rIns="90000" tIns="9144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080" cy="2157840"/>
          </a:xfrm>
          <a:prstGeom prst="rect">
            <a:avLst/>
          </a:prstGeom>
        </p:spPr>
        <p:txBody>
          <a:bodyPr lIns="90000" rIns="90000" tIns="9144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080" cy="2157840"/>
          </a:xfrm>
          <a:prstGeom prst="rect">
            <a:avLst/>
          </a:prstGeom>
        </p:spPr>
        <p:txBody>
          <a:bodyPr lIns="90000" rIns="90000" tIns="9144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</p:spPr>
        <p:txBody>
          <a:bodyPr lIns="90000" rIns="90000" tIns="91440" bIns="46800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080" cy="2157840"/>
          </a:xfrm>
          <a:prstGeom prst="rect">
            <a:avLst/>
          </a:prstGeom>
        </p:spPr>
        <p:txBody>
          <a:bodyPr lIns="90000" rIns="90000" tIns="9144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080" cy="2157840"/>
          </a:xfrm>
          <a:prstGeom prst="rect">
            <a:avLst/>
          </a:prstGeom>
        </p:spPr>
        <p:txBody>
          <a:bodyPr lIns="90000" rIns="90000" tIns="9144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160" cy="2157840"/>
          </a:xfrm>
          <a:prstGeom prst="rect">
            <a:avLst/>
          </a:prstGeom>
        </p:spPr>
        <p:txBody>
          <a:bodyPr lIns="90000" rIns="90000" tIns="9144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e19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120"/>
            <a:ext cx="7770960" cy="1468440"/>
          </a:xfrm>
          <a:prstGeom prst="rect">
            <a:avLst/>
          </a:prstGeom>
        </p:spPr>
        <p:txBody>
          <a:bodyPr lIns="90000" rIns="90000" tIns="91440" bIns="46800"/>
          <a:p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160"/>
            <a:ext cx="2131920" cy="363240"/>
          </a:xfrm>
          <a:prstGeom prst="rect">
            <a:avLst/>
          </a:prstGeom>
        </p:spPr>
        <p:txBody>
          <a:bodyPr lIns="90000" rIns="90000" tIns="91440" bIns="46800"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20/08/2012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CustomShape 3"/>
          <p:cNvSpPr/>
          <p:nvPr/>
        </p:nvSpPr>
        <p:spPr>
          <a:xfrm>
            <a:off x="3124080" y="6356520"/>
            <a:ext cx="289584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2720" y="6356160"/>
            <a:ext cx="2132280" cy="363240"/>
          </a:xfrm>
          <a:prstGeom prst="rect">
            <a:avLst/>
          </a:prstGeom>
        </p:spPr>
        <p:txBody>
          <a:bodyPr lIns="90000" rIns="90000" tIns="91440" bIns="46800"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fld id="{26D1F417-9AA7-45F2-BB83-350F2EE7961A}" type="slidenum"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&lt;numéro&gt;</a:t>
            </a:fld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880"/>
            <a:ext cx="8228160" cy="4524480"/>
          </a:xfrm>
          <a:prstGeom prst="rect">
            <a:avLst/>
          </a:prstGeom>
        </p:spPr>
        <p:txBody>
          <a:bodyPr lIns="0" rIns="0" tIns="28080" bIns="0">
            <a:normAutofit/>
          </a:bodyPr>
          <a:p>
            <a:pPr marL="342720" indent="-342720">
              <a:spcAft>
                <a:spcPts val="1423"/>
              </a:spcAft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342720" indent="-342720">
              <a:spcAft>
                <a:spcPts val="1423"/>
              </a:spcAft>
              <a:buClr>
                <a:srgbClr val="000000"/>
              </a:buClr>
              <a:buFont typeface="Times New Roman"/>
              <a:buChar char="–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niveau de plan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342720" indent="-342720">
              <a:spcAft>
                <a:spcPts val="1423"/>
              </a:spcAft>
              <a:buClr>
                <a:srgbClr val="000000"/>
              </a:buClr>
              <a:buFont typeface="Times New Roman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 de plan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342720" indent="-342720">
              <a:spcAft>
                <a:spcPts val="1423"/>
              </a:spcAft>
              <a:buClr>
                <a:srgbClr val="000000"/>
              </a:buClr>
              <a:buFont typeface="Times New Roman"/>
              <a:buChar char="–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 de plan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342720" indent="-342720">
              <a:spcAft>
                <a:spcPts val="1423"/>
              </a:spcAft>
              <a:buClr>
                <a:srgbClr val="000000"/>
              </a:buClr>
              <a:buFont typeface="Times New Roman"/>
              <a:buChar char="»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 de plan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342720" indent="-342720">
              <a:spcAft>
                <a:spcPts val="1423"/>
              </a:spcAft>
              <a:buClr>
                <a:srgbClr val="000000"/>
              </a:buClr>
              <a:buFont typeface="Times New Roman"/>
              <a:buChar char="»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Sixième niveau de plan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42720" indent="-342720">
              <a:spcAft>
                <a:spcPts val="1423"/>
              </a:spcAft>
              <a:buClr>
                <a:srgbClr val="000000"/>
              </a:buClr>
              <a:buFont typeface="Times New Roman"/>
              <a:buChar char="»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Septième niveau de plan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e19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</p:spPr>
        <p:txBody>
          <a:bodyPr lIns="90000" rIns="90000" tIns="91440" bIns="46800"/>
          <a:p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160" cy="4524480"/>
          </a:xfrm>
          <a:prstGeom prst="rect">
            <a:avLst/>
          </a:prstGeom>
        </p:spPr>
        <p:txBody>
          <a:bodyPr lIns="90000" rIns="90000" tIns="91440" bIns="46800">
            <a:normAutofit/>
          </a:bodyPr>
          <a:p>
            <a:pPr marL="342720" indent="-342720">
              <a:spcAft>
                <a:spcPts val="1423"/>
              </a:spcAft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342720" indent="-342720">
              <a:spcAft>
                <a:spcPts val="1423"/>
              </a:spcAft>
              <a:buClr>
                <a:srgbClr val="000000"/>
              </a:buClr>
              <a:buFont typeface="Times New Roman"/>
              <a:buChar char="–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niveau de plan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342720" indent="-342720">
              <a:spcAft>
                <a:spcPts val="1423"/>
              </a:spcAft>
              <a:buClr>
                <a:srgbClr val="000000"/>
              </a:buClr>
              <a:buFont typeface="Times New Roman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 de plan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342720" indent="-342720">
              <a:spcAft>
                <a:spcPts val="1423"/>
              </a:spcAft>
              <a:buClr>
                <a:srgbClr val="000000"/>
              </a:buClr>
              <a:buFont typeface="Times New Roman"/>
              <a:buChar char="–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 de plan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342720" indent="-342720">
              <a:spcAft>
                <a:spcPts val="1423"/>
              </a:spcAft>
              <a:buClr>
                <a:srgbClr val="000000"/>
              </a:buClr>
              <a:buFont typeface="Times New Roman"/>
              <a:buChar char="»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 de plan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342720" indent="-342720">
              <a:spcAft>
                <a:spcPts val="1423"/>
              </a:spcAft>
              <a:buClr>
                <a:srgbClr val="000000"/>
              </a:buClr>
              <a:buFont typeface="Times New Roman"/>
              <a:buChar char="»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Sixième niveau de plan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42720" indent="-342720">
              <a:spcAft>
                <a:spcPts val="1423"/>
              </a:spcAft>
              <a:buClr>
                <a:srgbClr val="000000"/>
              </a:buClr>
              <a:buFont typeface="Times New Roman"/>
              <a:buChar char="»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Septième niveau de plan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160"/>
            <a:ext cx="2131920" cy="363240"/>
          </a:xfrm>
          <a:prstGeom prst="rect">
            <a:avLst/>
          </a:prstGeom>
        </p:spPr>
        <p:txBody>
          <a:bodyPr lIns="90000" rIns="90000" tIns="91440" bIns="46800"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20/08/2012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CustomShape 4"/>
          <p:cNvSpPr/>
          <p:nvPr/>
        </p:nvSpPr>
        <p:spPr>
          <a:xfrm>
            <a:off x="3124080" y="6356520"/>
            <a:ext cx="289584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2720" y="6356160"/>
            <a:ext cx="2132280" cy="363240"/>
          </a:xfrm>
          <a:prstGeom prst="rect">
            <a:avLst/>
          </a:prstGeom>
        </p:spPr>
        <p:txBody>
          <a:bodyPr lIns="90000" rIns="90000" tIns="91440" bIns="46800"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fld id="{FB3AA606-4FA3-4227-9650-8F5EE63629F8}" type="slidenum"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&lt;numéro&gt;</a:t>
            </a:fld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6" Type="http://schemas.openxmlformats.org/officeDocument/2006/relationships/image" Target="../media/image34.jpeg"/><Relationship Id="rId7" Type="http://schemas.openxmlformats.org/officeDocument/2006/relationships/slideLayout" Target="../slideLayouts/slideLayout13.xml"/><Relationship Id="rId8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jpeg"/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image" Target="../media/image40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42.jpeg"/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5" Type="http://schemas.openxmlformats.org/officeDocument/2006/relationships/image" Target="../media/image45.jpeg"/><Relationship Id="rId6" Type="http://schemas.openxmlformats.org/officeDocument/2006/relationships/slideLayout" Target="../slideLayouts/slideLayout13.xml"/><Relationship Id="rId7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image" Target="../media/image47.jpeg"/><Relationship Id="rId3" Type="http://schemas.openxmlformats.org/officeDocument/2006/relationships/image" Target="../media/image48.jpeg"/><Relationship Id="rId4" Type="http://schemas.openxmlformats.org/officeDocument/2006/relationships/image" Target="../media/image49.jpe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50.jpeg"/><Relationship Id="rId2" Type="http://schemas.openxmlformats.org/officeDocument/2006/relationships/image" Target="../media/image51.jpeg"/><Relationship Id="rId3" Type="http://schemas.openxmlformats.org/officeDocument/2006/relationships/image" Target="../media/image52.jpeg"/><Relationship Id="rId4" Type="http://schemas.openxmlformats.org/officeDocument/2006/relationships/image" Target="../media/image53.jpe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54.jpeg"/><Relationship Id="rId2" Type="http://schemas.openxmlformats.org/officeDocument/2006/relationships/image" Target="../media/image55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56.jpeg"/><Relationship Id="rId2" Type="http://schemas.openxmlformats.org/officeDocument/2006/relationships/image" Target="../media/image57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image" Target="../media/image59.jpeg"/><Relationship Id="rId3" Type="http://schemas.openxmlformats.org/officeDocument/2006/relationships/image" Target="../media/image60.jpeg"/><Relationship Id="rId4" Type="http://schemas.openxmlformats.org/officeDocument/2006/relationships/image" Target="../media/image61.png"/><Relationship Id="rId5" Type="http://schemas.openxmlformats.org/officeDocument/2006/relationships/image" Target="../media/image62.jpeg"/><Relationship Id="rId6" Type="http://schemas.openxmlformats.org/officeDocument/2006/relationships/slideLayout" Target="../slideLayouts/slideLayout13.xml"/><Relationship Id="rId7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63.jpeg"/><Relationship Id="rId2" Type="http://schemas.openxmlformats.org/officeDocument/2006/relationships/image" Target="../media/image64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65.jpeg"/><Relationship Id="rId2" Type="http://schemas.openxmlformats.org/officeDocument/2006/relationships/image" Target="../media/image66.jpeg"/><Relationship Id="rId3" Type="http://schemas.openxmlformats.org/officeDocument/2006/relationships/image" Target="../media/image67.jpeg"/><Relationship Id="rId4" Type="http://schemas.openxmlformats.org/officeDocument/2006/relationships/image" Target="../media/image68.png"/><Relationship Id="rId5" Type="http://schemas.openxmlformats.org/officeDocument/2006/relationships/image" Target="../media/image69.jpeg"/><Relationship Id="rId6" Type="http://schemas.openxmlformats.org/officeDocument/2006/relationships/image" Target="../media/image70.png"/><Relationship Id="rId7" Type="http://schemas.openxmlformats.org/officeDocument/2006/relationships/image" Target="../media/image71.jpeg"/><Relationship Id="rId8" Type="http://schemas.openxmlformats.org/officeDocument/2006/relationships/image" Target="../media/image72.jpeg"/><Relationship Id="rId9" Type="http://schemas.openxmlformats.org/officeDocument/2006/relationships/image" Target="../media/image73.jpeg"/><Relationship Id="rId10" Type="http://schemas.openxmlformats.org/officeDocument/2006/relationships/image" Target="../media/image74.jpeg"/><Relationship Id="rId11" Type="http://schemas.openxmlformats.org/officeDocument/2006/relationships/image" Target="../media/image75.jpeg"/><Relationship Id="rId12" Type="http://schemas.openxmlformats.org/officeDocument/2006/relationships/image" Target="../media/image76.jpeg"/><Relationship Id="rId13" Type="http://schemas.openxmlformats.org/officeDocument/2006/relationships/image" Target="../media/image77.jpeg"/><Relationship Id="rId14" Type="http://schemas.openxmlformats.org/officeDocument/2006/relationships/image" Target="../media/image78.jpeg"/><Relationship Id="rId15" Type="http://schemas.openxmlformats.org/officeDocument/2006/relationships/image" Target="../media/image79.jpeg"/><Relationship Id="rId16" Type="http://schemas.openxmlformats.org/officeDocument/2006/relationships/image" Target="../media/image80.jpeg"/><Relationship Id="rId17" Type="http://schemas.openxmlformats.org/officeDocument/2006/relationships/image" Target="../media/image81.jpeg"/><Relationship Id="rId18" Type="http://schemas.openxmlformats.org/officeDocument/2006/relationships/slideLayout" Target="../slideLayouts/slideLayout13.xml"/><Relationship Id="rId19" Type="http://schemas.openxmlformats.org/officeDocument/2006/relationships/notesSlide" Target="../notesSlides/notesSlide2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png"/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slideLayout" Target="../slideLayouts/slideLayout13.xml"/><Relationship Id="rId7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7" Type="http://schemas.openxmlformats.org/officeDocument/2006/relationships/slideLayout" Target="../slideLayouts/slideLayout13.xml"/><Relationship Id="rId8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685800" y="907920"/>
            <a:ext cx="7772400" cy="2332080"/>
          </a:xfrm>
          <a:prstGeom prst="rect">
            <a:avLst/>
          </a:prstGeom>
          <a:noFill/>
          <a:ln>
            <a:noFill/>
          </a:ln>
        </p:spPr>
        <p:txBody>
          <a:bodyPr tIns="91440"/>
          <a:p>
            <a:pPr algn="ctr">
              <a:lnSpc>
                <a:spcPct val="100000"/>
              </a:lnSpc>
            </a:pPr>
            <a:r>
              <a:rPr b="0" lang="fr-FR" sz="3600" spc="-1" strike="noStrike">
                <a:solidFill>
                  <a:srgbClr val="92625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Grande Guerre racontée aux enfants : la littérature jeunesse sur le thème de la Première Guerre mondiale en France</a:t>
            </a:r>
            <a:endParaRPr b="0"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457200" y="274320"/>
            <a:ext cx="8229600" cy="1282680"/>
          </a:xfrm>
          <a:prstGeom prst="rect">
            <a:avLst/>
          </a:prstGeom>
          <a:noFill/>
          <a:ln>
            <a:noFill/>
          </a:ln>
        </p:spPr>
        <p:txBody>
          <a:bodyPr tIns="91440"/>
          <a:p>
            <a:pPr algn="ctr">
              <a:lnSpc>
                <a:spcPct val="100000"/>
              </a:lnSpc>
            </a:pPr>
            <a:r>
              <a:rPr b="0" lang="fr-FR" sz="3600" spc="-1" strike="noStrike">
                <a:solidFill>
                  <a:srgbClr val="92625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L’animal, ici le cheval</a:t>
            </a:r>
            <a:endParaRPr b="0"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24" name="Picture 2" descr=""/>
          <p:cNvPicPr/>
          <p:nvPr/>
        </p:nvPicPr>
        <p:blipFill>
          <a:blip r:embed="rId1"/>
          <a:stretch/>
        </p:blipFill>
        <p:spPr>
          <a:xfrm>
            <a:off x="684360" y="1700280"/>
            <a:ext cx="2896920" cy="2106720"/>
          </a:xfrm>
          <a:prstGeom prst="rect">
            <a:avLst/>
          </a:prstGeom>
          <a:ln>
            <a:noFill/>
          </a:ln>
        </p:spPr>
      </p:pic>
      <p:pic>
        <p:nvPicPr>
          <p:cNvPr id="125" name="Picture 3" descr=""/>
          <p:cNvPicPr/>
          <p:nvPr/>
        </p:nvPicPr>
        <p:blipFill>
          <a:blip r:embed="rId2"/>
          <a:stretch/>
        </p:blipFill>
        <p:spPr>
          <a:xfrm>
            <a:off x="6948360" y="4292640"/>
            <a:ext cx="1224000" cy="1820880"/>
          </a:xfrm>
          <a:prstGeom prst="rect">
            <a:avLst/>
          </a:prstGeom>
          <a:ln>
            <a:noFill/>
          </a:ln>
        </p:spPr>
      </p:pic>
      <p:pic>
        <p:nvPicPr>
          <p:cNvPr id="126" name="Picture 4" descr=""/>
          <p:cNvPicPr/>
          <p:nvPr/>
        </p:nvPicPr>
        <p:blipFill>
          <a:blip r:embed="rId3"/>
          <a:stretch/>
        </p:blipFill>
        <p:spPr>
          <a:xfrm>
            <a:off x="611280" y="4149720"/>
            <a:ext cx="1263600" cy="1898640"/>
          </a:xfrm>
          <a:prstGeom prst="rect">
            <a:avLst/>
          </a:prstGeom>
          <a:ln>
            <a:noFill/>
          </a:ln>
        </p:spPr>
      </p:pic>
      <p:pic>
        <p:nvPicPr>
          <p:cNvPr id="127" name="Picture 5" descr=""/>
          <p:cNvPicPr/>
          <p:nvPr/>
        </p:nvPicPr>
        <p:blipFill>
          <a:blip r:embed="rId4"/>
          <a:stretch/>
        </p:blipFill>
        <p:spPr>
          <a:xfrm>
            <a:off x="2124000" y="4194000"/>
            <a:ext cx="1295640" cy="1887840"/>
          </a:xfrm>
          <a:prstGeom prst="rect">
            <a:avLst/>
          </a:prstGeom>
          <a:ln>
            <a:noFill/>
          </a:ln>
        </p:spPr>
      </p:pic>
      <p:pic>
        <p:nvPicPr>
          <p:cNvPr id="128" name="Picture 6" descr=""/>
          <p:cNvPicPr/>
          <p:nvPr/>
        </p:nvPicPr>
        <p:blipFill>
          <a:blip r:embed="rId5"/>
          <a:stretch/>
        </p:blipFill>
        <p:spPr>
          <a:xfrm>
            <a:off x="4068720" y="4149720"/>
            <a:ext cx="2266920" cy="2019240"/>
          </a:xfrm>
          <a:prstGeom prst="rect">
            <a:avLst/>
          </a:prstGeom>
          <a:ln>
            <a:noFill/>
          </a:ln>
        </p:spPr>
      </p:pic>
      <p:pic>
        <p:nvPicPr>
          <p:cNvPr id="129" name="Picture 7" descr=""/>
          <p:cNvPicPr/>
          <p:nvPr/>
        </p:nvPicPr>
        <p:blipFill>
          <a:blip r:embed="rId6"/>
          <a:stretch/>
        </p:blipFill>
        <p:spPr>
          <a:xfrm>
            <a:off x="5508720" y="1628640"/>
            <a:ext cx="1652400" cy="2436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4" dur="indefinite" restart="never" nodeType="tmRoot">
          <p:childTnLst>
            <p:seq>
              <p:cTn id="6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457200" y="274320"/>
            <a:ext cx="8229600" cy="1282680"/>
          </a:xfrm>
          <a:prstGeom prst="rect">
            <a:avLst/>
          </a:prstGeom>
          <a:noFill/>
          <a:ln>
            <a:noFill/>
          </a:ln>
        </p:spPr>
        <p:txBody>
          <a:bodyPr tIns="91440"/>
          <a:p>
            <a:pPr algn="ctr">
              <a:lnSpc>
                <a:spcPct val="100000"/>
              </a:lnSpc>
            </a:pPr>
            <a:r>
              <a:rPr b="0" lang="fr-FR" sz="3600" spc="-1" strike="noStrike">
                <a:solidFill>
                  <a:srgbClr val="92625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Une pièce de théâtre et un film</a:t>
            </a:r>
            <a:endParaRPr b="0"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31" name="Picture 2" descr=""/>
          <p:cNvPicPr/>
          <p:nvPr/>
        </p:nvPicPr>
        <p:blipFill>
          <a:blip r:embed="rId1"/>
          <a:stretch/>
        </p:blipFill>
        <p:spPr>
          <a:xfrm>
            <a:off x="6948360" y="2637000"/>
            <a:ext cx="1781280" cy="2562120"/>
          </a:xfrm>
          <a:prstGeom prst="rect">
            <a:avLst/>
          </a:prstGeom>
          <a:ln>
            <a:noFill/>
          </a:ln>
        </p:spPr>
      </p:pic>
      <p:pic>
        <p:nvPicPr>
          <p:cNvPr id="132" name="Picture 3" descr=""/>
          <p:cNvPicPr/>
          <p:nvPr/>
        </p:nvPicPr>
        <p:blipFill>
          <a:blip r:embed="rId2"/>
          <a:stretch/>
        </p:blipFill>
        <p:spPr>
          <a:xfrm>
            <a:off x="1692360" y="4292640"/>
            <a:ext cx="2705040" cy="1685880"/>
          </a:xfrm>
          <a:prstGeom prst="rect">
            <a:avLst/>
          </a:prstGeom>
          <a:ln>
            <a:noFill/>
          </a:ln>
        </p:spPr>
      </p:pic>
      <p:pic>
        <p:nvPicPr>
          <p:cNvPr id="133" name="Picture 4" descr=""/>
          <p:cNvPicPr/>
          <p:nvPr/>
        </p:nvPicPr>
        <p:blipFill>
          <a:blip r:embed="rId3"/>
          <a:stretch/>
        </p:blipFill>
        <p:spPr>
          <a:xfrm>
            <a:off x="755640" y="1628640"/>
            <a:ext cx="1419120" cy="2133720"/>
          </a:xfrm>
          <a:prstGeom prst="rect">
            <a:avLst/>
          </a:prstGeom>
          <a:ln>
            <a:noFill/>
          </a:ln>
        </p:spPr>
      </p:pic>
      <p:pic>
        <p:nvPicPr>
          <p:cNvPr id="134" name="Picture 5" descr=""/>
          <p:cNvPicPr/>
          <p:nvPr/>
        </p:nvPicPr>
        <p:blipFill>
          <a:blip r:embed="rId4"/>
          <a:stretch/>
        </p:blipFill>
        <p:spPr>
          <a:xfrm>
            <a:off x="2916360" y="1700280"/>
            <a:ext cx="3173400" cy="2203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6" dur="indefinite" restart="never" nodeType="tmRoot">
          <p:childTnLst>
            <p:seq>
              <p:cTn id="6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457200" y="274320"/>
            <a:ext cx="8229600" cy="1282680"/>
          </a:xfrm>
          <a:prstGeom prst="rect">
            <a:avLst/>
          </a:prstGeom>
          <a:noFill/>
          <a:ln>
            <a:noFill/>
          </a:ln>
        </p:spPr>
        <p:txBody>
          <a:bodyPr tIns="91440"/>
          <a:p>
            <a:pPr algn="ctr">
              <a:lnSpc>
                <a:spcPct val="100000"/>
              </a:lnSpc>
            </a:pPr>
            <a:r>
              <a:rPr b="0" lang="fr-FR" sz="3600" spc="-1" strike="noStrike">
                <a:solidFill>
                  <a:srgbClr val="92625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pacifisme</a:t>
            </a:r>
            <a:endParaRPr b="0"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36" name="Picture 2" descr=""/>
          <p:cNvPicPr/>
          <p:nvPr/>
        </p:nvPicPr>
        <p:blipFill>
          <a:blip r:embed="rId1"/>
          <a:stretch/>
        </p:blipFill>
        <p:spPr>
          <a:xfrm>
            <a:off x="2195640" y="1989000"/>
            <a:ext cx="1733400" cy="2638440"/>
          </a:xfrm>
          <a:prstGeom prst="rect">
            <a:avLst/>
          </a:prstGeom>
          <a:ln>
            <a:noFill/>
          </a:ln>
        </p:spPr>
      </p:pic>
      <p:pic>
        <p:nvPicPr>
          <p:cNvPr id="137" name="Picture 3" descr=""/>
          <p:cNvPicPr/>
          <p:nvPr/>
        </p:nvPicPr>
        <p:blipFill>
          <a:blip r:embed="rId2"/>
          <a:stretch/>
        </p:blipFill>
        <p:spPr>
          <a:xfrm>
            <a:off x="4932360" y="2060640"/>
            <a:ext cx="1762200" cy="2600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8" dur="indefinite" restart="never" nodeType="tmRoot">
          <p:childTnLst>
            <p:seq>
              <p:cTn id="6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457200" y="274320"/>
            <a:ext cx="8229600" cy="1282680"/>
          </a:xfrm>
          <a:prstGeom prst="rect">
            <a:avLst/>
          </a:prstGeom>
          <a:noFill/>
          <a:ln>
            <a:noFill/>
          </a:ln>
        </p:spPr>
        <p:txBody>
          <a:bodyPr tIns="91440"/>
          <a:p>
            <a:pPr algn="ctr">
              <a:lnSpc>
                <a:spcPct val="100000"/>
              </a:lnSpc>
            </a:pPr>
            <a:r>
              <a:rPr b="0" lang="fr-FR" sz="3600" spc="-1" strike="noStrike">
                <a:solidFill>
                  <a:srgbClr val="92625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vie des soldats alliés</a:t>
            </a:r>
            <a:endParaRPr b="0"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39" name="Picture 2" descr=""/>
          <p:cNvPicPr/>
          <p:nvPr/>
        </p:nvPicPr>
        <p:blipFill>
          <a:blip r:embed="rId1"/>
          <a:stretch/>
        </p:blipFill>
        <p:spPr>
          <a:xfrm>
            <a:off x="2916360" y="1917720"/>
            <a:ext cx="2293920" cy="2328840"/>
          </a:xfrm>
          <a:prstGeom prst="rect">
            <a:avLst/>
          </a:prstGeom>
          <a:ln>
            <a:noFill/>
          </a:ln>
        </p:spPr>
      </p:pic>
      <p:pic>
        <p:nvPicPr>
          <p:cNvPr id="140" name="Picture 3" descr=""/>
          <p:cNvPicPr/>
          <p:nvPr/>
        </p:nvPicPr>
        <p:blipFill>
          <a:blip r:embed="rId2"/>
          <a:stretch/>
        </p:blipFill>
        <p:spPr>
          <a:xfrm>
            <a:off x="6300720" y="1844640"/>
            <a:ext cx="1846440" cy="2643120"/>
          </a:xfrm>
          <a:prstGeom prst="rect">
            <a:avLst/>
          </a:prstGeom>
          <a:ln>
            <a:noFill/>
          </a:ln>
        </p:spPr>
      </p:pic>
      <p:sp>
        <p:nvSpPr>
          <p:cNvPr id="141" name="CustomShape 2"/>
          <p:cNvSpPr/>
          <p:nvPr/>
        </p:nvSpPr>
        <p:spPr>
          <a:xfrm>
            <a:off x="155520" y="-1028880"/>
            <a:ext cx="2143080" cy="214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2" name="Picture 5" descr=""/>
          <p:cNvPicPr/>
          <p:nvPr/>
        </p:nvPicPr>
        <p:blipFill>
          <a:blip r:embed="rId3"/>
          <a:stretch/>
        </p:blipFill>
        <p:spPr>
          <a:xfrm>
            <a:off x="1692360" y="4508640"/>
            <a:ext cx="1760400" cy="1760400"/>
          </a:xfrm>
          <a:prstGeom prst="rect">
            <a:avLst/>
          </a:prstGeom>
          <a:ln>
            <a:noFill/>
          </a:ln>
        </p:spPr>
      </p:pic>
      <p:pic>
        <p:nvPicPr>
          <p:cNvPr id="143" name="Picture 6" descr=""/>
          <p:cNvPicPr/>
          <p:nvPr/>
        </p:nvPicPr>
        <p:blipFill>
          <a:blip r:embed="rId4"/>
          <a:stretch/>
        </p:blipFill>
        <p:spPr>
          <a:xfrm>
            <a:off x="6443640" y="4508640"/>
            <a:ext cx="1120680" cy="1784160"/>
          </a:xfrm>
          <a:prstGeom prst="rect">
            <a:avLst/>
          </a:prstGeom>
          <a:ln>
            <a:noFill/>
          </a:ln>
        </p:spPr>
      </p:pic>
      <p:pic>
        <p:nvPicPr>
          <p:cNvPr id="144" name="Picture 7" descr=""/>
          <p:cNvPicPr/>
          <p:nvPr/>
        </p:nvPicPr>
        <p:blipFill>
          <a:blip r:embed="rId5"/>
          <a:stretch/>
        </p:blipFill>
        <p:spPr>
          <a:xfrm>
            <a:off x="611280" y="1917720"/>
            <a:ext cx="2317680" cy="2347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0" dur="indefinite" restart="never" nodeType="tmRoot">
          <p:childTnLst>
            <p:seq>
              <p:cTn id="7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457200" y="274320"/>
            <a:ext cx="8229600" cy="1282680"/>
          </a:xfrm>
          <a:prstGeom prst="rect">
            <a:avLst/>
          </a:prstGeom>
          <a:noFill/>
          <a:ln>
            <a:noFill/>
          </a:ln>
        </p:spPr>
        <p:txBody>
          <a:bodyPr tIns="91440"/>
          <a:p>
            <a:pPr algn="ctr">
              <a:lnSpc>
                <a:spcPct val="100000"/>
              </a:lnSpc>
            </a:pPr>
            <a:r>
              <a:rPr b="0" lang="fr-FR" sz="3600" spc="-1" strike="noStrike">
                <a:solidFill>
                  <a:srgbClr val="92625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« trêve de Noël »</a:t>
            </a:r>
            <a:endParaRPr b="0"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46" name="Picture 2" descr=""/>
          <p:cNvPicPr/>
          <p:nvPr/>
        </p:nvPicPr>
        <p:blipFill>
          <a:blip r:embed="rId1"/>
          <a:stretch/>
        </p:blipFill>
        <p:spPr>
          <a:xfrm>
            <a:off x="3708360" y="1557360"/>
            <a:ext cx="2425680" cy="2384280"/>
          </a:xfrm>
          <a:prstGeom prst="rect">
            <a:avLst/>
          </a:prstGeom>
          <a:ln>
            <a:noFill/>
          </a:ln>
        </p:spPr>
      </p:pic>
      <p:pic>
        <p:nvPicPr>
          <p:cNvPr id="147" name="Picture 3" descr=""/>
          <p:cNvPicPr/>
          <p:nvPr/>
        </p:nvPicPr>
        <p:blipFill>
          <a:blip r:embed="rId2"/>
          <a:stretch/>
        </p:blipFill>
        <p:spPr>
          <a:xfrm>
            <a:off x="900000" y="1484280"/>
            <a:ext cx="1832040" cy="2887560"/>
          </a:xfrm>
          <a:prstGeom prst="rect">
            <a:avLst/>
          </a:prstGeom>
          <a:ln>
            <a:noFill/>
          </a:ln>
        </p:spPr>
      </p:pic>
      <p:pic>
        <p:nvPicPr>
          <p:cNvPr id="148" name="Picture 4" descr=""/>
          <p:cNvPicPr/>
          <p:nvPr/>
        </p:nvPicPr>
        <p:blipFill>
          <a:blip r:embed="rId3"/>
          <a:stretch/>
        </p:blipFill>
        <p:spPr>
          <a:xfrm>
            <a:off x="6156360" y="1557360"/>
            <a:ext cx="2430360" cy="2430360"/>
          </a:xfrm>
          <a:prstGeom prst="rect">
            <a:avLst/>
          </a:prstGeom>
          <a:ln>
            <a:noFill/>
          </a:ln>
        </p:spPr>
      </p:pic>
      <p:pic>
        <p:nvPicPr>
          <p:cNvPr id="149" name="Picture 5" descr=""/>
          <p:cNvPicPr/>
          <p:nvPr/>
        </p:nvPicPr>
        <p:blipFill>
          <a:blip r:embed="rId4"/>
          <a:stretch/>
        </p:blipFill>
        <p:spPr>
          <a:xfrm>
            <a:off x="2340000" y="4581360"/>
            <a:ext cx="2390760" cy="1814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2" dur="indefinite" restart="never" nodeType="tmRoot">
          <p:childTnLst>
            <p:seq>
              <p:cTn id="7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457200" y="274680"/>
            <a:ext cx="8229600" cy="1355760"/>
          </a:xfrm>
          <a:prstGeom prst="rect">
            <a:avLst/>
          </a:prstGeom>
          <a:noFill/>
          <a:ln>
            <a:noFill/>
          </a:ln>
        </p:spPr>
        <p:txBody>
          <a:bodyPr tIns="91440"/>
          <a:p>
            <a:pPr algn="ctr">
              <a:lnSpc>
                <a:spcPct val="100000"/>
              </a:lnSpc>
            </a:pPr>
            <a:r>
              <a:rPr b="0" i="1" lang="fr-FR" sz="4000" spc="-1" strike="noStrike">
                <a:solidFill>
                  <a:srgbClr val="92625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littérature jeunesse base de travaux pluridisciplinaires</a:t>
            </a:r>
            <a:endParaRPr b="0" lang="fr-FR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1" name="CustomShape 2"/>
          <p:cNvSpPr/>
          <p:nvPr/>
        </p:nvSpPr>
        <p:spPr>
          <a:xfrm>
            <a:off x="155520" y="-914400"/>
            <a:ext cx="1200240" cy="190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74" dur="indefinite" restart="never" nodeType="tmRoot">
          <p:childTnLst>
            <p:seq>
              <p:cTn id="7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1" descr=""/>
          <p:cNvPicPr/>
          <p:nvPr/>
        </p:nvPicPr>
        <p:blipFill>
          <a:blip r:embed="rId1"/>
          <a:stretch/>
        </p:blipFill>
        <p:spPr>
          <a:xfrm>
            <a:off x="826920" y="4221000"/>
            <a:ext cx="1656000" cy="2349720"/>
          </a:xfrm>
          <a:prstGeom prst="rect">
            <a:avLst/>
          </a:prstGeom>
          <a:ln>
            <a:noFill/>
          </a:ln>
        </p:spPr>
      </p:pic>
      <p:sp>
        <p:nvSpPr>
          <p:cNvPr id="153" name="TextShape 1"/>
          <p:cNvSpPr txBox="1"/>
          <p:nvPr/>
        </p:nvSpPr>
        <p:spPr>
          <a:xfrm>
            <a:off x="457200" y="274320"/>
            <a:ext cx="8229600" cy="1477800"/>
          </a:xfrm>
          <a:prstGeom prst="rect">
            <a:avLst/>
          </a:prstGeom>
          <a:noFill/>
          <a:ln>
            <a:noFill/>
          </a:ln>
        </p:spPr>
        <p:txBody>
          <a:bodyPr tIns="91440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92625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 texte, un dessin, des animations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54" name="Picture 3" descr=""/>
          <p:cNvPicPr/>
          <p:nvPr/>
        </p:nvPicPr>
        <p:blipFill>
          <a:blip r:embed="rId2"/>
          <a:stretch/>
        </p:blipFill>
        <p:spPr>
          <a:xfrm>
            <a:off x="684360" y="1773360"/>
            <a:ext cx="2060280" cy="2654280"/>
          </a:xfrm>
          <a:prstGeom prst="rect">
            <a:avLst/>
          </a:prstGeom>
          <a:ln>
            <a:noFill/>
          </a:ln>
        </p:spPr>
      </p:pic>
      <p:sp>
        <p:nvSpPr>
          <p:cNvPr id="155" name="CustomShape 2"/>
          <p:cNvSpPr/>
          <p:nvPr/>
        </p:nvSpPr>
        <p:spPr>
          <a:xfrm>
            <a:off x="3203640" y="4581360"/>
            <a:ext cx="1800000" cy="595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46800"/>
          <a:p>
            <a:pPr algn="ctr">
              <a:lnSpc>
                <a:spcPct val="100000"/>
              </a:lnSpc>
            </a:pPr>
            <a:r>
              <a:rPr b="0" lang="fr-F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 spectacle de marionnettes  par la Compagnie « Créature » en 2003 à Blagnac (31)</a:t>
            </a:r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CustomShape 3"/>
          <p:cNvSpPr/>
          <p:nvPr/>
        </p:nvSpPr>
        <p:spPr>
          <a:xfrm>
            <a:off x="155520" y="-1028880"/>
            <a:ext cx="2143080" cy="214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57" name="Picture 6" descr=""/>
          <p:cNvPicPr/>
          <p:nvPr/>
        </p:nvPicPr>
        <p:blipFill>
          <a:blip r:embed="rId3"/>
          <a:stretch/>
        </p:blipFill>
        <p:spPr>
          <a:xfrm>
            <a:off x="2987640" y="2349360"/>
            <a:ext cx="2217600" cy="2217960"/>
          </a:xfrm>
          <a:prstGeom prst="rect">
            <a:avLst/>
          </a:prstGeom>
          <a:ln>
            <a:noFill/>
          </a:ln>
        </p:spPr>
      </p:pic>
      <p:pic>
        <p:nvPicPr>
          <p:cNvPr id="158" name="Picture 7" descr=""/>
          <p:cNvPicPr/>
          <p:nvPr/>
        </p:nvPicPr>
        <p:blipFill>
          <a:blip r:embed="rId4"/>
          <a:stretch/>
        </p:blipFill>
        <p:spPr>
          <a:xfrm>
            <a:off x="6227640" y="2060640"/>
            <a:ext cx="2040120" cy="2384280"/>
          </a:xfrm>
          <a:prstGeom prst="rect">
            <a:avLst/>
          </a:prstGeom>
          <a:ln>
            <a:noFill/>
          </a:ln>
        </p:spPr>
      </p:pic>
      <p:sp>
        <p:nvSpPr>
          <p:cNvPr id="159" name="CustomShape 4"/>
          <p:cNvSpPr/>
          <p:nvPr/>
        </p:nvSpPr>
        <p:spPr>
          <a:xfrm>
            <a:off x="6300720" y="4581360"/>
            <a:ext cx="1800360" cy="595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46800"/>
          <a:p>
            <a:pPr algn="ctr">
              <a:lnSpc>
                <a:spcPct val="100000"/>
              </a:lnSpc>
            </a:pPr>
            <a:r>
              <a:rPr b="0" lang="fr-F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 spectacle de marionnettes  par la Compagnie « O’Navio » de Limoges de 2003 à 2009</a:t>
            </a:r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6" dur="indefinite" restart="never" nodeType="tmRoot">
          <p:childTnLst>
            <p:seq>
              <p:cTn id="77" dur="indefinite" nodeType="mainSeq">
                <p:childTnLst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-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3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-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6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-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7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-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2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-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3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-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nodeType="with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6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-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7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-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457200" y="274320"/>
            <a:ext cx="8229600" cy="1282680"/>
          </a:xfrm>
          <a:prstGeom prst="rect">
            <a:avLst/>
          </a:prstGeom>
          <a:noFill/>
          <a:ln>
            <a:noFill/>
          </a:ln>
        </p:spPr>
        <p:txBody>
          <a:bodyPr tIns="91440"/>
          <a:p>
            <a:pPr algn="ctr">
              <a:lnSpc>
                <a:spcPct val="100000"/>
              </a:lnSpc>
            </a:pPr>
            <a:r>
              <a:rPr b="0" lang="fr-FR" sz="4000" spc="-1" strike="noStrike">
                <a:solidFill>
                  <a:srgbClr val="92625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… </a:t>
            </a:r>
            <a:r>
              <a:rPr b="0" lang="fr-FR" sz="4000" spc="-1" strike="noStrike">
                <a:solidFill>
                  <a:srgbClr val="92625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 un conte musical</a:t>
            </a:r>
            <a:endParaRPr b="0" lang="fr-FR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61" name="Picture 2" descr=""/>
          <p:cNvPicPr/>
          <p:nvPr/>
        </p:nvPicPr>
        <p:blipFill>
          <a:blip r:embed="rId1"/>
          <a:stretch/>
        </p:blipFill>
        <p:spPr>
          <a:xfrm>
            <a:off x="2195640" y="2060640"/>
            <a:ext cx="1581120" cy="2371680"/>
          </a:xfrm>
          <a:prstGeom prst="rect">
            <a:avLst/>
          </a:prstGeom>
          <a:ln>
            <a:noFill/>
          </a:ln>
        </p:spPr>
      </p:pic>
      <p:sp>
        <p:nvSpPr>
          <p:cNvPr id="162" name="CustomShape 2"/>
          <p:cNvSpPr/>
          <p:nvPr/>
        </p:nvSpPr>
        <p:spPr>
          <a:xfrm>
            <a:off x="2195640" y="4653000"/>
            <a:ext cx="4751280" cy="29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46800"/>
          <a:p>
            <a:pPr algn="ctr">
              <a:lnSpc>
                <a:spcPct val="100000"/>
              </a:lnSpc>
            </a:pPr>
            <a:r>
              <a:rPr b="0" lang="fr-F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 conte musical par Agathe Bloutin en Normandie</a:t>
            </a:r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CustomShape 3"/>
          <p:cNvSpPr/>
          <p:nvPr/>
        </p:nvSpPr>
        <p:spPr>
          <a:xfrm>
            <a:off x="155520" y="-1036800"/>
            <a:ext cx="2104920" cy="217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4" name="Picture 5" descr=""/>
          <p:cNvPicPr/>
          <p:nvPr/>
        </p:nvPicPr>
        <p:blipFill>
          <a:blip r:embed="rId2"/>
          <a:stretch/>
        </p:blipFill>
        <p:spPr>
          <a:xfrm>
            <a:off x="5292720" y="2060640"/>
            <a:ext cx="2286000" cy="2371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8" dur="indefinite" restart="never" nodeType="tmRoot">
          <p:childTnLst>
            <p:seq>
              <p:cTn id="9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457200" y="274320"/>
            <a:ext cx="8229600" cy="1282680"/>
          </a:xfrm>
          <a:prstGeom prst="rect">
            <a:avLst/>
          </a:prstGeom>
          <a:noFill/>
          <a:ln>
            <a:noFill/>
          </a:ln>
        </p:spPr>
        <p:txBody>
          <a:bodyPr tIns="91440"/>
          <a:p>
            <a:pPr algn="ctr">
              <a:lnSpc>
                <a:spcPct val="100000"/>
              </a:lnSpc>
            </a:pPr>
            <a:r>
              <a:rPr b="0" lang="fr-FR" sz="4000" spc="-1" strike="noStrike">
                <a:solidFill>
                  <a:srgbClr val="92625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Zappe la guerre, un autre regard…</a:t>
            </a:r>
            <a:endParaRPr b="0" lang="fr-FR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66" name="Picture 2" descr=""/>
          <p:cNvPicPr/>
          <p:nvPr/>
        </p:nvPicPr>
        <p:blipFill>
          <a:blip r:embed="rId1"/>
          <a:stretch/>
        </p:blipFill>
        <p:spPr>
          <a:xfrm>
            <a:off x="1619280" y="1989000"/>
            <a:ext cx="2663640" cy="3622680"/>
          </a:xfrm>
          <a:prstGeom prst="rect">
            <a:avLst/>
          </a:prstGeom>
          <a:ln>
            <a:noFill/>
          </a:ln>
        </p:spPr>
      </p:pic>
      <p:pic>
        <p:nvPicPr>
          <p:cNvPr id="167" name="Picture 3" descr=""/>
          <p:cNvPicPr/>
          <p:nvPr/>
        </p:nvPicPr>
        <p:blipFill>
          <a:blip r:embed="rId2"/>
          <a:stretch/>
        </p:blipFill>
        <p:spPr>
          <a:xfrm>
            <a:off x="4716360" y="2060640"/>
            <a:ext cx="2519640" cy="3427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00" dur="indefinite" restart="never" nodeType="tmRoot">
          <p:childTnLst>
            <p:seq>
              <p:cTn id="10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1" descr=""/>
          <p:cNvPicPr/>
          <p:nvPr/>
        </p:nvPicPr>
        <p:blipFill>
          <a:blip r:embed="rId1"/>
          <a:stretch/>
        </p:blipFill>
        <p:spPr>
          <a:xfrm>
            <a:off x="3780000" y="2565360"/>
            <a:ext cx="2147760" cy="1150920"/>
          </a:xfrm>
          <a:prstGeom prst="rect">
            <a:avLst/>
          </a:prstGeom>
          <a:ln>
            <a:noFill/>
          </a:ln>
        </p:spPr>
      </p:pic>
      <p:pic>
        <p:nvPicPr>
          <p:cNvPr id="169" name="Picture 2" descr=""/>
          <p:cNvPicPr/>
          <p:nvPr/>
        </p:nvPicPr>
        <p:blipFill>
          <a:blip r:embed="rId2"/>
          <a:stretch/>
        </p:blipFill>
        <p:spPr>
          <a:xfrm>
            <a:off x="611280" y="1917720"/>
            <a:ext cx="2760480" cy="2158920"/>
          </a:xfrm>
          <a:prstGeom prst="rect">
            <a:avLst/>
          </a:prstGeom>
          <a:ln>
            <a:noFill/>
          </a:ln>
        </p:spPr>
      </p:pic>
      <p:sp>
        <p:nvSpPr>
          <p:cNvPr id="170" name="TextShape 1"/>
          <p:cNvSpPr txBox="1"/>
          <p:nvPr/>
        </p:nvSpPr>
        <p:spPr>
          <a:xfrm>
            <a:off x="457200" y="274320"/>
            <a:ext cx="8229600" cy="1282680"/>
          </a:xfrm>
          <a:prstGeom prst="rect">
            <a:avLst/>
          </a:prstGeom>
          <a:noFill/>
          <a:ln>
            <a:noFill/>
          </a:ln>
        </p:spPr>
        <p:txBody>
          <a:bodyPr tIns="91440"/>
          <a:p>
            <a:pPr algn="ctr">
              <a:lnSpc>
                <a:spcPct val="100000"/>
              </a:lnSpc>
            </a:pPr>
            <a:r>
              <a:rPr b="0" lang="fr-FR" sz="3600" spc="-1" strike="noStrike">
                <a:solidFill>
                  <a:srgbClr val="92625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 album, une exposition, un spectacle…</a:t>
            </a:r>
            <a:endParaRPr b="0"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71" name="Picture 4" descr=""/>
          <p:cNvPicPr/>
          <p:nvPr/>
        </p:nvPicPr>
        <p:blipFill>
          <a:blip r:embed="rId3"/>
          <a:stretch/>
        </p:blipFill>
        <p:spPr>
          <a:xfrm>
            <a:off x="971640" y="4221000"/>
            <a:ext cx="1511280" cy="1839960"/>
          </a:xfrm>
          <a:prstGeom prst="rect">
            <a:avLst/>
          </a:prstGeom>
          <a:ln>
            <a:noFill/>
          </a:ln>
        </p:spPr>
      </p:pic>
      <p:pic>
        <p:nvPicPr>
          <p:cNvPr id="172" name="Picture 5" descr=""/>
          <p:cNvPicPr/>
          <p:nvPr/>
        </p:nvPicPr>
        <p:blipFill>
          <a:blip r:embed="rId4"/>
          <a:stretch/>
        </p:blipFill>
        <p:spPr>
          <a:xfrm>
            <a:off x="5651640" y="4005360"/>
            <a:ext cx="2790720" cy="1778040"/>
          </a:xfrm>
          <a:prstGeom prst="rect">
            <a:avLst/>
          </a:prstGeom>
          <a:ln>
            <a:noFill/>
          </a:ln>
        </p:spPr>
      </p:pic>
      <p:sp>
        <p:nvSpPr>
          <p:cNvPr id="173" name="CustomShape 2"/>
          <p:cNvSpPr/>
          <p:nvPr/>
        </p:nvSpPr>
        <p:spPr>
          <a:xfrm>
            <a:off x="5435640" y="5805360"/>
            <a:ext cx="3311640" cy="74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46800"/>
          <a:p>
            <a:pPr algn="ctr">
              <a:lnSpc>
                <a:spcPct val="100000"/>
              </a:lnSpc>
            </a:pPr>
            <a:r>
              <a:rPr b="0" lang="fr-F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Bordeaux, par la </a:t>
            </a:r>
            <a:r>
              <a:rPr b="0" lang="fr-F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Compagnie  « La boîte à sel »</a:t>
            </a:r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 spectacle a reçu le Label 14/18 du Conseil Général du Nord en 2008.</a:t>
            </a:r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Encore présenté en 2011</a:t>
            </a:r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4" name="Picture 7" descr=""/>
          <p:cNvPicPr/>
          <p:nvPr/>
        </p:nvPicPr>
        <p:blipFill>
          <a:blip r:embed="rId5"/>
          <a:stretch/>
        </p:blipFill>
        <p:spPr>
          <a:xfrm>
            <a:off x="6032520" y="1844640"/>
            <a:ext cx="2384280" cy="1725480"/>
          </a:xfrm>
          <a:prstGeom prst="rect">
            <a:avLst/>
          </a:prstGeom>
          <a:ln>
            <a:noFill/>
          </a:ln>
        </p:spPr>
      </p:pic>
      <p:sp>
        <p:nvSpPr>
          <p:cNvPr id="175" name="CustomShape 3"/>
          <p:cNvSpPr/>
          <p:nvPr/>
        </p:nvSpPr>
        <p:spPr>
          <a:xfrm>
            <a:off x="4211640" y="1989000"/>
            <a:ext cx="1800360" cy="44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46800"/>
          <a:p>
            <a:pPr algn="r">
              <a:lnSpc>
                <a:spcPct val="100000"/>
              </a:lnSpc>
            </a:pPr>
            <a:r>
              <a:rPr b="0" lang="fr-F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Une exposition aux éditions « Petit à Petit »</a:t>
            </a:r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2" dur="indefinite" restart="never" nodeType="tmRoot">
          <p:childTnLst>
            <p:seq>
              <p:cTn id="10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457200" y="274320"/>
            <a:ext cx="8229600" cy="1282680"/>
          </a:xfrm>
          <a:prstGeom prst="rect">
            <a:avLst/>
          </a:prstGeom>
          <a:noFill/>
          <a:ln>
            <a:noFill/>
          </a:ln>
        </p:spPr>
        <p:txBody>
          <a:bodyPr tIns="91440"/>
          <a:p>
            <a:pPr algn="ctr">
              <a:lnSpc>
                <a:spcPct val="100000"/>
              </a:lnSpc>
            </a:pPr>
            <a:r>
              <a:rPr b="0" lang="fr-FR" sz="4000" spc="-1" strike="noStrike">
                <a:solidFill>
                  <a:srgbClr val="92625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Les animaux</a:t>
            </a:r>
            <a:endParaRPr b="0" lang="fr-FR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86" name="Picture 2" descr=""/>
          <p:cNvPicPr/>
          <p:nvPr/>
        </p:nvPicPr>
        <p:blipFill>
          <a:blip r:embed="rId1"/>
          <a:stretch/>
        </p:blipFill>
        <p:spPr>
          <a:xfrm>
            <a:off x="611280" y="1989000"/>
            <a:ext cx="1666800" cy="2733840"/>
          </a:xfrm>
          <a:prstGeom prst="rect">
            <a:avLst/>
          </a:prstGeom>
          <a:ln>
            <a:noFill/>
          </a:ln>
        </p:spPr>
      </p:pic>
      <p:pic>
        <p:nvPicPr>
          <p:cNvPr id="87" name="Picture 3" descr=""/>
          <p:cNvPicPr/>
          <p:nvPr/>
        </p:nvPicPr>
        <p:blipFill>
          <a:blip r:embed="rId2"/>
          <a:stretch/>
        </p:blipFill>
        <p:spPr>
          <a:xfrm>
            <a:off x="2627280" y="1989000"/>
            <a:ext cx="1666800" cy="2733840"/>
          </a:xfrm>
          <a:prstGeom prst="rect">
            <a:avLst/>
          </a:prstGeom>
          <a:ln>
            <a:noFill/>
          </a:ln>
        </p:spPr>
      </p:pic>
      <p:pic>
        <p:nvPicPr>
          <p:cNvPr id="88" name="Picture 4" descr=""/>
          <p:cNvPicPr/>
          <p:nvPr/>
        </p:nvPicPr>
        <p:blipFill>
          <a:blip r:embed="rId3"/>
          <a:stretch/>
        </p:blipFill>
        <p:spPr>
          <a:xfrm>
            <a:off x="4788000" y="1917720"/>
            <a:ext cx="1657080" cy="2752560"/>
          </a:xfrm>
          <a:prstGeom prst="rect">
            <a:avLst/>
          </a:prstGeom>
          <a:ln>
            <a:noFill/>
          </a:ln>
        </p:spPr>
      </p:pic>
      <p:pic>
        <p:nvPicPr>
          <p:cNvPr id="89" name="Picture 5" descr=""/>
          <p:cNvPicPr/>
          <p:nvPr/>
        </p:nvPicPr>
        <p:blipFill>
          <a:blip r:embed="rId4"/>
          <a:stretch/>
        </p:blipFill>
        <p:spPr>
          <a:xfrm>
            <a:off x="6661080" y="1917720"/>
            <a:ext cx="1657440" cy="2752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-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-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-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-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-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-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457200" y="274320"/>
            <a:ext cx="8229600" cy="1282680"/>
          </a:xfrm>
          <a:prstGeom prst="rect">
            <a:avLst/>
          </a:prstGeom>
          <a:noFill/>
          <a:ln>
            <a:noFill/>
          </a:ln>
        </p:spPr>
        <p:txBody>
          <a:bodyPr tIns="91440"/>
          <a:p>
            <a:pPr algn="ctr">
              <a:lnSpc>
                <a:spcPct val="100000"/>
              </a:lnSpc>
            </a:pPr>
            <a:r>
              <a:rPr b="0" lang="fr-FR" sz="3600" spc="-1" strike="noStrike">
                <a:solidFill>
                  <a:srgbClr val="92625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Quelques albums récents…</a:t>
            </a:r>
            <a:endParaRPr b="0"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77" name="Picture 2" descr=""/>
          <p:cNvPicPr/>
          <p:nvPr/>
        </p:nvPicPr>
        <p:blipFill>
          <a:blip r:embed="rId1"/>
          <a:stretch/>
        </p:blipFill>
        <p:spPr>
          <a:xfrm>
            <a:off x="971640" y="1844640"/>
            <a:ext cx="2095560" cy="2857680"/>
          </a:xfrm>
          <a:prstGeom prst="rect">
            <a:avLst/>
          </a:prstGeom>
          <a:ln>
            <a:noFill/>
          </a:ln>
        </p:spPr>
      </p:pic>
      <p:pic>
        <p:nvPicPr>
          <p:cNvPr id="178" name="Picture 3" descr=""/>
          <p:cNvPicPr/>
          <p:nvPr/>
        </p:nvPicPr>
        <p:blipFill>
          <a:blip r:embed="rId2"/>
          <a:stretch/>
        </p:blipFill>
        <p:spPr>
          <a:xfrm>
            <a:off x="4211640" y="2060640"/>
            <a:ext cx="3244680" cy="2448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04" dur="indefinite" restart="never" nodeType="tmRoot">
          <p:childTnLst>
            <p:seq>
              <p:cTn id="10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457200" y="274320"/>
            <a:ext cx="8229600" cy="1282680"/>
          </a:xfrm>
          <a:prstGeom prst="rect">
            <a:avLst/>
          </a:prstGeom>
          <a:noFill/>
          <a:ln>
            <a:noFill/>
          </a:ln>
        </p:spPr>
        <p:txBody>
          <a:bodyPr tIns="91440"/>
          <a:p>
            <a:pPr algn="ctr">
              <a:lnSpc>
                <a:spcPct val="100000"/>
              </a:lnSpc>
            </a:pPr>
            <a:r>
              <a:rPr b="0" lang="fr-FR" sz="3600" spc="-1" strike="noStrike">
                <a:solidFill>
                  <a:srgbClr val="92625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conclusion</a:t>
            </a:r>
            <a:endParaRPr b="0"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80" name="Picture 2" descr=""/>
          <p:cNvPicPr/>
          <p:nvPr/>
        </p:nvPicPr>
        <p:blipFill>
          <a:blip r:embed="rId1"/>
          <a:stretch/>
        </p:blipFill>
        <p:spPr>
          <a:xfrm>
            <a:off x="1835280" y="2852640"/>
            <a:ext cx="936360" cy="1381320"/>
          </a:xfrm>
          <a:prstGeom prst="rect">
            <a:avLst/>
          </a:prstGeom>
          <a:ln>
            <a:noFill/>
          </a:ln>
        </p:spPr>
      </p:pic>
      <p:pic>
        <p:nvPicPr>
          <p:cNvPr id="181" name="Picture 3" descr=""/>
          <p:cNvPicPr/>
          <p:nvPr/>
        </p:nvPicPr>
        <p:blipFill>
          <a:blip r:embed="rId2"/>
          <a:stretch/>
        </p:blipFill>
        <p:spPr>
          <a:xfrm>
            <a:off x="4716360" y="3429000"/>
            <a:ext cx="1293840" cy="1666800"/>
          </a:xfrm>
          <a:prstGeom prst="rect">
            <a:avLst/>
          </a:prstGeom>
          <a:ln>
            <a:noFill/>
          </a:ln>
        </p:spPr>
      </p:pic>
      <p:pic>
        <p:nvPicPr>
          <p:cNvPr id="182" name="Picture 4" descr=""/>
          <p:cNvPicPr/>
          <p:nvPr/>
        </p:nvPicPr>
        <p:blipFill>
          <a:blip r:embed="rId3"/>
          <a:stretch/>
        </p:blipFill>
        <p:spPr>
          <a:xfrm>
            <a:off x="2843280" y="2349360"/>
            <a:ext cx="1081080" cy="1751040"/>
          </a:xfrm>
          <a:prstGeom prst="rect">
            <a:avLst/>
          </a:prstGeom>
          <a:ln>
            <a:noFill/>
          </a:ln>
        </p:spPr>
      </p:pic>
      <p:pic>
        <p:nvPicPr>
          <p:cNvPr id="183" name="Picture 5" descr=""/>
          <p:cNvPicPr/>
          <p:nvPr/>
        </p:nvPicPr>
        <p:blipFill>
          <a:blip r:embed="rId4"/>
          <a:stretch/>
        </p:blipFill>
        <p:spPr>
          <a:xfrm>
            <a:off x="4284720" y="1628640"/>
            <a:ext cx="1104840" cy="1619280"/>
          </a:xfrm>
          <a:prstGeom prst="rect">
            <a:avLst/>
          </a:prstGeom>
          <a:ln>
            <a:noFill/>
          </a:ln>
        </p:spPr>
      </p:pic>
      <p:pic>
        <p:nvPicPr>
          <p:cNvPr id="184" name="Picture 6" descr=""/>
          <p:cNvPicPr/>
          <p:nvPr/>
        </p:nvPicPr>
        <p:blipFill>
          <a:blip r:embed="rId5"/>
          <a:stretch/>
        </p:blipFill>
        <p:spPr>
          <a:xfrm>
            <a:off x="6443640" y="3645000"/>
            <a:ext cx="1971720" cy="1541520"/>
          </a:xfrm>
          <a:prstGeom prst="rect">
            <a:avLst/>
          </a:prstGeom>
          <a:ln>
            <a:noFill/>
          </a:ln>
        </p:spPr>
      </p:pic>
      <p:pic>
        <p:nvPicPr>
          <p:cNvPr id="185" name="Picture 7" descr=""/>
          <p:cNvPicPr/>
          <p:nvPr/>
        </p:nvPicPr>
        <p:blipFill>
          <a:blip r:embed="rId6"/>
          <a:stretch/>
        </p:blipFill>
        <p:spPr>
          <a:xfrm>
            <a:off x="539640" y="1268280"/>
            <a:ext cx="1104840" cy="1619280"/>
          </a:xfrm>
          <a:prstGeom prst="rect">
            <a:avLst/>
          </a:prstGeom>
          <a:ln>
            <a:noFill/>
          </a:ln>
        </p:spPr>
      </p:pic>
      <p:pic>
        <p:nvPicPr>
          <p:cNvPr id="186" name="Picture 8" descr=""/>
          <p:cNvPicPr/>
          <p:nvPr/>
        </p:nvPicPr>
        <p:blipFill>
          <a:blip r:embed="rId7"/>
          <a:stretch/>
        </p:blipFill>
        <p:spPr>
          <a:xfrm>
            <a:off x="3851280" y="4653000"/>
            <a:ext cx="1181160" cy="1684440"/>
          </a:xfrm>
          <a:prstGeom prst="rect">
            <a:avLst/>
          </a:prstGeom>
          <a:ln>
            <a:noFill/>
          </a:ln>
        </p:spPr>
      </p:pic>
      <p:pic>
        <p:nvPicPr>
          <p:cNvPr id="187" name="Picture 9" descr=""/>
          <p:cNvPicPr/>
          <p:nvPr/>
        </p:nvPicPr>
        <p:blipFill>
          <a:blip r:embed="rId8"/>
          <a:stretch/>
        </p:blipFill>
        <p:spPr>
          <a:xfrm>
            <a:off x="468360" y="4437000"/>
            <a:ext cx="1281240" cy="1690920"/>
          </a:xfrm>
          <a:prstGeom prst="rect">
            <a:avLst/>
          </a:prstGeom>
          <a:ln>
            <a:noFill/>
          </a:ln>
        </p:spPr>
      </p:pic>
      <p:pic>
        <p:nvPicPr>
          <p:cNvPr id="188" name="Picture 10" descr=""/>
          <p:cNvPicPr/>
          <p:nvPr/>
        </p:nvPicPr>
        <p:blipFill>
          <a:blip r:embed="rId9"/>
          <a:stretch/>
        </p:blipFill>
        <p:spPr>
          <a:xfrm>
            <a:off x="5435640" y="1773360"/>
            <a:ext cx="1417680" cy="1871640"/>
          </a:xfrm>
          <a:prstGeom prst="rect">
            <a:avLst/>
          </a:prstGeom>
          <a:ln>
            <a:noFill/>
          </a:ln>
        </p:spPr>
      </p:pic>
      <p:pic>
        <p:nvPicPr>
          <p:cNvPr id="189" name="Picture 11" descr=""/>
          <p:cNvPicPr/>
          <p:nvPr/>
        </p:nvPicPr>
        <p:blipFill>
          <a:blip r:embed="rId10"/>
          <a:stretch/>
        </p:blipFill>
        <p:spPr>
          <a:xfrm>
            <a:off x="5651640" y="4797360"/>
            <a:ext cx="957240" cy="1413000"/>
          </a:xfrm>
          <a:prstGeom prst="rect">
            <a:avLst/>
          </a:prstGeom>
          <a:ln>
            <a:noFill/>
          </a:ln>
        </p:spPr>
      </p:pic>
      <p:pic>
        <p:nvPicPr>
          <p:cNvPr id="190" name="Picture 12" descr=""/>
          <p:cNvPicPr/>
          <p:nvPr/>
        </p:nvPicPr>
        <p:blipFill>
          <a:blip r:embed="rId11"/>
          <a:stretch/>
        </p:blipFill>
        <p:spPr>
          <a:xfrm>
            <a:off x="1692360" y="836640"/>
            <a:ext cx="1463760" cy="1440000"/>
          </a:xfrm>
          <a:prstGeom prst="rect">
            <a:avLst/>
          </a:prstGeom>
          <a:ln>
            <a:noFill/>
          </a:ln>
        </p:spPr>
      </p:pic>
      <p:pic>
        <p:nvPicPr>
          <p:cNvPr id="191" name="Picture 13" descr=""/>
          <p:cNvPicPr/>
          <p:nvPr/>
        </p:nvPicPr>
        <p:blipFill>
          <a:blip r:embed="rId12"/>
          <a:stretch/>
        </p:blipFill>
        <p:spPr>
          <a:xfrm>
            <a:off x="7236000" y="4940280"/>
            <a:ext cx="934920" cy="1413000"/>
          </a:xfrm>
          <a:prstGeom prst="rect">
            <a:avLst/>
          </a:prstGeom>
          <a:ln>
            <a:noFill/>
          </a:ln>
        </p:spPr>
      </p:pic>
      <p:pic>
        <p:nvPicPr>
          <p:cNvPr id="192" name="Picture 14" descr=""/>
          <p:cNvPicPr/>
          <p:nvPr/>
        </p:nvPicPr>
        <p:blipFill>
          <a:blip r:embed="rId13"/>
          <a:stretch/>
        </p:blipFill>
        <p:spPr>
          <a:xfrm>
            <a:off x="539640" y="2852640"/>
            <a:ext cx="1150920" cy="1567080"/>
          </a:xfrm>
          <a:prstGeom prst="rect">
            <a:avLst/>
          </a:prstGeom>
          <a:ln>
            <a:noFill/>
          </a:ln>
        </p:spPr>
      </p:pic>
      <p:pic>
        <p:nvPicPr>
          <p:cNvPr id="193" name="Picture 15" descr=""/>
          <p:cNvPicPr/>
          <p:nvPr/>
        </p:nvPicPr>
        <p:blipFill>
          <a:blip r:embed="rId14"/>
          <a:stretch/>
        </p:blipFill>
        <p:spPr>
          <a:xfrm>
            <a:off x="3995640" y="3284640"/>
            <a:ext cx="935280" cy="1339920"/>
          </a:xfrm>
          <a:prstGeom prst="rect">
            <a:avLst/>
          </a:prstGeom>
          <a:ln>
            <a:noFill/>
          </a:ln>
        </p:spPr>
      </p:pic>
      <p:pic>
        <p:nvPicPr>
          <p:cNvPr id="194" name="Picture 16" descr=""/>
          <p:cNvPicPr/>
          <p:nvPr/>
        </p:nvPicPr>
        <p:blipFill>
          <a:blip r:embed="rId15"/>
          <a:stretch/>
        </p:blipFill>
        <p:spPr>
          <a:xfrm>
            <a:off x="2195640" y="4581360"/>
            <a:ext cx="1295280" cy="1565280"/>
          </a:xfrm>
          <a:prstGeom prst="rect">
            <a:avLst/>
          </a:prstGeom>
          <a:ln>
            <a:noFill/>
          </a:ln>
        </p:spPr>
      </p:pic>
      <p:pic>
        <p:nvPicPr>
          <p:cNvPr id="195" name="Picture 17" descr=""/>
          <p:cNvPicPr/>
          <p:nvPr/>
        </p:nvPicPr>
        <p:blipFill>
          <a:blip r:embed="rId16"/>
          <a:stretch/>
        </p:blipFill>
        <p:spPr>
          <a:xfrm>
            <a:off x="6804000" y="1123920"/>
            <a:ext cx="1150920" cy="1569960"/>
          </a:xfrm>
          <a:prstGeom prst="rect">
            <a:avLst/>
          </a:prstGeom>
          <a:ln>
            <a:noFill/>
          </a:ln>
        </p:spPr>
      </p:pic>
      <p:pic>
        <p:nvPicPr>
          <p:cNvPr id="196" name="Picture 18" descr=""/>
          <p:cNvPicPr/>
          <p:nvPr/>
        </p:nvPicPr>
        <p:blipFill>
          <a:blip r:embed="rId17"/>
          <a:stretch/>
        </p:blipFill>
        <p:spPr>
          <a:xfrm>
            <a:off x="7667640" y="2349360"/>
            <a:ext cx="1008000" cy="1671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06" dur="indefinite" restart="never" nodeType="tmRoot">
          <p:childTnLst>
            <p:seq>
              <p:cTn id="107" dur="indefinite" nodeType="mainSeq">
                <p:childTnLst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2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-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3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-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id="11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2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nodeType="after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2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000"/>
                            </p:stCondLst>
                            <p:childTnLst>
                              <p:par>
                                <p:cTn id="127" nodeType="after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9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-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0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-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nodeType="afterEffect" fill="hold" presetClass="entr" presetID="8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out)" transition="in">
                                      <p:cBhvr additive="repl">
                                        <p:cTn id="134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500"/>
                            </p:stCondLst>
                            <p:childTnLst>
                              <p:par>
                                <p:cTn id="136" nodeType="afterEffect" fill="hold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-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9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-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0"/>
                            </p:stCondLst>
                            <p:childTnLst>
                              <p:par>
                                <p:cTn id="141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id="143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6000"/>
                            </p:stCondLst>
                            <p:childTnLst>
                              <p:par>
                                <p:cTn id="145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7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-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8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-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7000"/>
                            </p:stCondLst>
                            <p:childTnLst>
                              <p:par>
                                <p:cTn id="150" nodeType="afterEffect" fill="hold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2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-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3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 tm="-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5" nodeType="after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id="15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9000"/>
                            </p:stCondLst>
                            <p:childTnLst>
                              <p:par>
                                <p:cTn id="159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6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9500"/>
                            </p:stCondLst>
                            <p:childTnLst>
                              <p:par>
                                <p:cTn id="163" nodeType="after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6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7" nodeType="after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-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0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-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2" nodeType="after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id="174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6" nodeType="afterEffect" fill="hold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-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9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 tm="-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81" nodeType="afterEffect" fill="hold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183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1" descr=""/>
          <p:cNvPicPr/>
          <p:nvPr/>
        </p:nvPicPr>
        <p:blipFill>
          <a:blip r:embed="rId1"/>
          <a:stretch/>
        </p:blipFill>
        <p:spPr>
          <a:xfrm>
            <a:off x="5003640" y="1773360"/>
            <a:ext cx="2062440" cy="3208320"/>
          </a:xfrm>
          <a:prstGeom prst="rect">
            <a:avLst/>
          </a:prstGeom>
          <a:ln>
            <a:noFill/>
          </a:ln>
        </p:spPr>
      </p:pic>
      <p:pic>
        <p:nvPicPr>
          <p:cNvPr id="91" name="Picture 2" descr=""/>
          <p:cNvPicPr/>
          <p:nvPr/>
        </p:nvPicPr>
        <p:blipFill>
          <a:blip r:embed="rId2"/>
          <a:stretch/>
        </p:blipFill>
        <p:spPr>
          <a:xfrm>
            <a:off x="2050920" y="1700280"/>
            <a:ext cx="2030400" cy="3328920"/>
          </a:xfrm>
          <a:prstGeom prst="rect">
            <a:avLst/>
          </a:prstGeom>
          <a:ln>
            <a:noFill/>
          </a:ln>
        </p:spPr>
      </p:pic>
      <p:sp>
        <p:nvSpPr>
          <p:cNvPr id="92" name="CustomShape 1"/>
          <p:cNvSpPr/>
          <p:nvPr/>
        </p:nvSpPr>
        <p:spPr>
          <a:xfrm>
            <a:off x="2050920" y="5084640"/>
            <a:ext cx="2087640" cy="29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46800"/>
          <a:p>
            <a:pPr algn="ctr">
              <a:lnSpc>
                <a:spcPct val="100000"/>
              </a:lnSpc>
            </a:pPr>
            <a:r>
              <a:rPr b="0" i="1" lang="fr-FR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Sorti en 2009</a:t>
            </a:r>
            <a:endParaRPr b="0" lang="fr-FR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dur="indefinite" nodeType="mainSeq"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after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-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-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nodeType="after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-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-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457200" y="274320"/>
            <a:ext cx="8229600" cy="1282680"/>
          </a:xfrm>
          <a:prstGeom prst="rect">
            <a:avLst/>
          </a:prstGeom>
          <a:noFill/>
          <a:ln>
            <a:noFill/>
          </a:ln>
        </p:spPr>
        <p:txBody>
          <a:bodyPr tIns="91440"/>
          <a:p>
            <a:pPr algn="ctr">
              <a:lnSpc>
                <a:spcPct val="100000"/>
              </a:lnSpc>
            </a:pPr>
            <a:r>
              <a:rPr b="0" lang="fr-FR" sz="4000" spc="-1" strike="noStrike">
                <a:solidFill>
                  <a:srgbClr val="92625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 journal intime</a:t>
            </a:r>
            <a:endParaRPr b="0" lang="fr-FR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94" name="Picture 2" descr=""/>
          <p:cNvPicPr/>
          <p:nvPr/>
        </p:nvPicPr>
        <p:blipFill>
          <a:blip r:embed="rId1"/>
          <a:stretch/>
        </p:blipFill>
        <p:spPr>
          <a:xfrm>
            <a:off x="611280" y="2060640"/>
            <a:ext cx="1800000" cy="2174760"/>
          </a:xfrm>
          <a:prstGeom prst="rect">
            <a:avLst/>
          </a:prstGeom>
          <a:ln>
            <a:noFill/>
          </a:ln>
        </p:spPr>
      </p:pic>
      <p:pic>
        <p:nvPicPr>
          <p:cNvPr id="95" name="Picture 3" descr=""/>
          <p:cNvPicPr/>
          <p:nvPr/>
        </p:nvPicPr>
        <p:blipFill>
          <a:blip r:embed="rId2"/>
          <a:stretch/>
        </p:blipFill>
        <p:spPr>
          <a:xfrm>
            <a:off x="2700360" y="3716280"/>
            <a:ext cx="1728720" cy="2201760"/>
          </a:xfrm>
          <a:prstGeom prst="rect">
            <a:avLst/>
          </a:prstGeom>
          <a:ln>
            <a:noFill/>
          </a:ln>
        </p:spPr>
      </p:pic>
      <p:sp>
        <p:nvSpPr>
          <p:cNvPr id="96" name="CustomShape 2"/>
          <p:cNvSpPr/>
          <p:nvPr/>
        </p:nvSpPr>
        <p:spPr>
          <a:xfrm>
            <a:off x="155520" y="-1104840"/>
            <a:ext cx="1905120" cy="230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CustomShape 3"/>
          <p:cNvSpPr/>
          <p:nvPr/>
        </p:nvSpPr>
        <p:spPr>
          <a:xfrm>
            <a:off x="155520" y="-1104840"/>
            <a:ext cx="1905120" cy="230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CustomShape 4"/>
          <p:cNvSpPr/>
          <p:nvPr/>
        </p:nvSpPr>
        <p:spPr>
          <a:xfrm>
            <a:off x="155520" y="-1104840"/>
            <a:ext cx="1905120" cy="230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9" name="Picture 7" descr=""/>
          <p:cNvPicPr/>
          <p:nvPr/>
        </p:nvPicPr>
        <p:blipFill>
          <a:blip r:embed="rId3"/>
          <a:stretch/>
        </p:blipFill>
        <p:spPr>
          <a:xfrm>
            <a:off x="4643280" y="2205000"/>
            <a:ext cx="1800360" cy="2130480"/>
          </a:xfrm>
          <a:prstGeom prst="rect">
            <a:avLst/>
          </a:prstGeom>
          <a:ln>
            <a:noFill/>
          </a:ln>
        </p:spPr>
      </p:pic>
      <p:pic>
        <p:nvPicPr>
          <p:cNvPr id="100" name="Picture 8" descr=""/>
          <p:cNvPicPr/>
          <p:nvPr/>
        </p:nvPicPr>
        <p:blipFill>
          <a:blip r:embed="rId4"/>
          <a:stretch/>
        </p:blipFill>
        <p:spPr>
          <a:xfrm>
            <a:off x="6804000" y="3141720"/>
            <a:ext cx="1555920" cy="2519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4" dur="indefinite" restart="never" nodeType="tmRoot">
          <p:childTnLst>
            <p:seq>
              <p:cTn id="35" dur="indefinite" nodeType="mainSeq">
                <p:childTnLst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-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-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-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-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-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-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457200" y="274680"/>
            <a:ext cx="8229600" cy="1355760"/>
          </a:xfrm>
          <a:prstGeom prst="rect">
            <a:avLst/>
          </a:prstGeom>
          <a:noFill/>
          <a:ln>
            <a:noFill/>
          </a:ln>
        </p:spPr>
        <p:txBody>
          <a:bodyPr tIns="91440"/>
          <a:p>
            <a:pPr algn="ctr">
              <a:lnSpc>
                <a:spcPct val="100000"/>
              </a:lnSpc>
            </a:pPr>
            <a:r>
              <a:rPr b="0" lang="fr-FR" sz="4000" spc="-1" strike="noStrike">
                <a:solidFill>
                  <a:srgbClr val="92625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vie des soldats : des jeunes s’engagent </a:t>
            </a:r>
            <a:endParaRPr b="0" lang="fr-FR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02" name="Picture 2" descr=""/>
          <p:cNvPicPr/>
          <p:nvPr/>
        </p:nvPicPr>
        <p:blipFill>
          <a:blip r:embed="rId1"/>
          <a:stretch/>
        </p:blipFill>
        <p:spPr>
          <a:xfrm>
            <a:off x="1403280" y="2144880"/>
            <a:ext cx="2303640" cy="3155760"/>
          </a:xfrm>
          <a:prstGeom prst="rect">
            <a:avLst/>
          </a:prstGeom>
          <a:ln>
            <a:noFill/>
          </a:ln>
        </p:spPr>
      </p:pic>
      <p:pic>
        <p:nvPicPr>
          <p:cNvPr id="103" name="Picture 3" descr=""/>
          <p:cNvPicPr/>
          <p:nvPr/>
        </p:nvPicPr>
        <p:blipFill>
          <a:blip r:embed="rId2"/>
          <a:stretch/>
        </p:blipFill>
        <p:spPr>
          <a:xfrm>
            <a:off x="5075280" y="2133720"/>
            <a:ext cx="2174760" cy="3168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4" dur="indefinite" restart="never" nodeType="tmRoot">
          <p:childTnLst>
            <p:seq>
              <p:cTn id="5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457200" y="274320"/>
            <a:ext cx="8229600" cy="1282680"/>
          </a:xfrm>
          <a:prstGeom prst="rect">
            <a:avLst/>
          </a:prstGeom>
          <a:noFill/>
          <a:ln>
            <a:noFill/>
          </a:ln>
        </p:spPr>
        <p:txBody>
          <a:bodyPr tIns="91440"/>
          <a:p>
            <a:pPr algn="ctr">
              <a:lnSpc>
                <a:spcPct val="100000"/>
              </a:lnSpc>
            </a:pPr>
            <a:r>
              <a:rPr b="0" lang="fr-FR" sz="3600" spc="-1" strike="noStrike">
                <a:solidFill>
                  <a:srgbClr val="92625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parcours d’autres hommes</a:t>
            </a:r>
            <a:endParaRPr b="0"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05" name="Picture 2" descr=""/>
          <p:cNvPicPr/>
          <p:nvPr/>
        </p:nvPicPr>
        <p:blipFill>
          <a:blip r:embed="rId1"/>
          <a:stretch/>
        </p:blipFill>
        <p:spPr>
          <a:xfrm>
            <a:off x="1403280" y="4653000"/>
            <a:ext cx="1187640" cy="1692360"/>
          </a:xfrm>
          <a:prstGeom prst="rect">
            <a:avLst/>
          </a:prstGeom>
          <a:ln>
            <a:noFill/>
          </a:ln>
        </p:spPr>
      </p:pic>
      <p:sp>
        <p:nvSpPr>
          <p:cNvPr id="106" name="CustomShape 2"/>
          <p:cNvSpPr/>
          <p:nvPr/>
        </p:nvSpPr>
        <p:spPr>
          <a:xfrm>
            <a:off x="155520" y="-1028880"/>
            <a:ext cx="2143080" cy="214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7" name="CustomShape 3"/>
          <p:cNvSpPr/>
          <p:nvPr/>
        </p:nvSpPr>
        <p:spPr>
          <a:xfrm>
            <a:off x="155520" y="-1028880"/>
            <a:ext cx="2143080" cy="214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8" name="CustomShape 4"/>
          <p:cNvSpPr/>
          <p:nvPr/>
        </p:nvSpPr>
        <p:spPr>
          <a:xfrm>
            <a:off x="155520" y="-1028880"/>
            <a:ext cx="2143080" cy="214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9" name="Picture 6" descr=""/>
          <p:cNvPicPr/>
          <p:nvPr/>
        </p:nvPicPr>
        <p:blipFill>
          <a:blip r:embed="rId2"/>
          <a:stretch/>
        </p:blipFill>
        <p:spPr>
          <a:xfrm>
            <a:off x="4068720" y="4581360"/>
            <a:ext cx="1224000" cy="1800360"/>
          </a:xfrm>
          <a:prstGeom prst="rect">
            <a:avLst/>
          </a:prstGeom>
          <a:ln>
            <a:noFill/>
          </a:ln>
        </p:spPr>
      </p:pic>
      <p:pic>
        <p:nvPicPr>
          <p:cNvPr id="110" name="Picture 7" descr=""/>
          <p:cNvPicPr/>
          <p:nvPr/>
        </p:nvPicPr>
        <p:blipFill>
          <a:blip r:embed="rId3"/>
          <a:stretch/>
        </p:blipFill>
        <p:spPr>
          <a:xfrm>
            <a:off x="6372360" y="1631880"/>
            <a:ext cx="1871640" cy="2778120"/>
          </a:xfrm>
          <a:prstGeom prst="rect">
            <a:avLst/>
          </a:prstGeom>
          <a:ln>
            <a:noFill/>
          </a:ln>
        </p:spPr>
      </p:pic>
      <p:pic>
        <p:nvPicPr>
          <p:cNvPr id="111" name="Picture 8" descr=""/>
          <p:cNvPicPr/>
          <p:nvPr/>
        </p:nvPicPr>
        <p:blipFill>
          <a:blip r:embed="rId4"/>
          <a:stretch/>
        </p:blipFill>
        <p:spPr>
          <a:xfrm>
            <a:off x="971640" y="1413000"/>
            <a:ext cx="2044440" cy="2952720"/>
          </a:xfrm>
          <a:prstGeom prst="rect">
            <a:avLst/>
          </a:prstGeom>
          <a:ln>
            <a:noFill/>
          </a:ln>
        </p:spPr>
      </p:pic>
      <p:pic>
        <p:nvPicPr>
          <p:cNvPr id="112" name="Picture 9" descr=""/>
          <p:cNvPicPr/>
          <p:nvPr/>
        </p:nvPicPr>
        <p:blipFill>
          <a:blip r:embed="rId5"/>
          <a:stretch/>
        </p:blipFill>
        <p:spPr>
          <a:xfrm>
            <a:off x="3924360" y="1557360"/>
            <a:ext cx="1871640" cy="2727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6" dur="indefinite" restart="never" nodeType="tmRoot">
          <p:childTnLst>
            <p:seq>
              <p:cTn id="5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tIns="91440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fraternité et la camaraderie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4" name="Picture 2" descr=""/>
          <p:cNvPicPr/>
          <p:nvPr/>
        </p:nvPicPr>
        <p:blipFill>
          <a:blip r:embed="rId1"/>
          <a:stretch/>
        </p:blipFill>
        <p:spPr>
          <a:xfrm>
            <a:off x="755640" y="1773360"/>
            <a:ext cx="1895400" cy="2409840"/>
          </a:xfrm>
          <a:prstGeom prst="rect">
            <a:avLst/>
          </a:prstGeom>
          <a:ln>
            <a:noFill/>
          </a:ln>
        </p:spPr>
      </p:pic>
      <p:pic>
        <p:nvPicPr>
          <p:cNvPr id="115" name="Picture 3" descr=""/>
          <p:cNvPicPr/>
          <p:nvPr/>
        </p:nvPicPr>
        <p:blipFill>
          <a:blip r:embed="rId2"/>
          <a:stretch/>
        </p:blipFill>
        <p:spPr>
          <a:xfrm>
            <a:off x="1042920" y="4437000"/>
            <a:ext cx="1143000" cy="1600200"/>
          </a:xfrm>
          <a:prstGeom prst="rect">
            <a:avLst/>
          </a:prstGeom>
          <a:ln>
            <a:noFill/>
          </a:ln>
        </p:spPr>
      </p:pic>
      <p:pic>
        <p:nvPicPr>
          <p:cNvPr id="116" name="Picture 4" descr=""/>
          <p:cNvPicPr/>
          <p:nvPr/>
        </p:nvPicPr>
        <p:blipFill>
          <a:blip r:embed="rId3"/>
          <a:stretch/>
        </p:blipFill>
        <p:spPr>
          <a:xfrm>
            <a:off x="3060720" y="1773360"/>
            <a:ext cx="1857240" cy="2457360"/>
          </a:xfrm>
          <a:prstGeom prst="rect">
            <a:avLst/>
          </a:prstGeom>
          <a:ln>
            <a:noFill/>
          </a:ln>
        </p:spPr>
      </p:pic>
      <p:pic>
        <p:nvPicPr>
          <p:cNvPr id="117" name="Picture 5" descr=""/>
          <p:cNvPicPr/>
          <p:nvPr/>
        </p:nvPicPr>
        <p:blipFill>
          <a:blip r:embed="rId4"/>
          <a:stretch/>
        </p:blipFill>
        <p:spPr>
          <a:xfrm>
            <a:off x="3419640" y="4292640"/>
            <a:ext cx="1295280" cy="1863720"/>
          </a:xfrm>
          <a:prstGeom prst="rect">
            <a:avLst/>
          </a:prstGeom>
          <a:ln>
            <a:noFill/>
          </a:ln>
        </p:spPr>
      </p:pic>
      <p:pic>
        <p:nvPicPr>
          <p:cNvPr id="118" name="Picture 6" descr=""/>
          <p:cNvPicPr/>
          <p:nvPr/>
        </p:nvPicPr>
        <p:blipFill>
          <a:blip r:embed="rId5"/>
          <a:stretch/>
        </p:blipFill>
        <p:spPr>
          <a:xfrm>
            <a:off x="5940360" y="1700280"/>
            <a:ext cx="1800360" cy="2533680"/>
          </a:xfrm>
          <a:prstGeom prst="rect">
            <a:avLst/>
          </a:prstGeom>
          <a:ln>
            <a:noFill/>
          </a:ln>
        </p:spPr>
      </p:pic>
      <p:pic>
        <p:nvPicPr>
          <p:cNvPr id="119" name="Picture 7" descr=""/>
          <p:cNvPicPr/>
          <p:nvPr/>
        </p:nvPicPr>
        <p:blipFill>
          <a:blip r:embed="rId6"/>
          <a:stretch/>
        </p:blipFill>
        <p:spPr>
          <a:xfrm>
            <a:off x="6300720" y="4292640"/>
            <a:ext cx="1135080" cy="1596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8" dur="indefinite" restart="never" nodeType="tmRoot">
          <p:childTnLst>
            <p:seq>
              <p:cTn id="5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tIns="91440"/>
          <a:p>
            <a:pPr algn="ctr">
              <a:lnSpc>
                <a:spcPct val="100000"/>
              </a:lnSpc>
            </a:pPr>
            <a:r>
              <a:rPr b="0" lang="fr-FR" sz="3600" spc="-1" strike="noStrike">
                <a:solidFill>
                  <a:srgbClr val="92625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mémoire de la guerre, le soldat inconnu</a:t>
            </a:r>
            <a:endParaRPr b="0"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21" name="Picture 2" descr=""/>
          <p:cNvPicPr/>
          <p:nvPr/>
        </p:nvPicPr>
        <p:blipFill>
          <a:blip r:embed="rId1"/>
          <a:stretch/>
        </p:blipFill>
        <p:spPr>
          <a:xfrm>
            <a:off x="3348000" y="2133720"/>
            <a:ext cx="2448000" cy="3489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0" dur="indefinite" restart="never" nodeType="tmRoot">
          <p:childTnLst>
            <p:seq>
              <p:cTn id="6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539640" y="1196640"/>
            <a:ext cx="8229600" cy="4233960"/>
          </a:xfrm>
          <a:prstGeom prst="rect">
            <a:avLst/>
          </a:prstGeom>
          <a:noFill/>
          <a:ln>
            <a:noFill/>
          </a:ln>
        </p:spPr>
        <p:txBody>
          <a:bodyPr tIns="91440"/>
          <a:p>
            <a:pPr algn="ctr">
              <a:lnSpc>
                <a:spcPct val="100000"/>
              </a:lnSpc>
            </a:pPr>
            <a:r>
              <a:rPr b="0" i="1" lang="fr-FR" sz="4400" spc="-1" strike="noStrike">
                <a:solidFill>
                  <a:srgbClr val="92625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Dans les pays anglophones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62" dur="indefinite" restart="never" nodeType="tmRoot">
          <p:childTnLst>
            <p:seq>
              <p:cTn id="6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Application>LibreOffice/5.2.7.2$Windows_x86 LibreOffice_project/2b7f1e640c46ceb28adf43ee075a6e8b8439ed10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Geek</dc:creator>
  <dc:description/>
  <dc:language>fr-FR</dc:language>
  <cp:lastModifiedBy>Geek</cp:lastModifiedBy>
  <dcterms:modified xsi:type="dcterms:W3CDTF">2013-01-30T20:12:52Z</dcterms:modified>
  <cp:revision>1</cp:revision>
  <dc:subject/>
  <dc:title>La Grande Guerre racontée aux enfants : la littérature jeunesse sur le thème de la Première Guerre mondiale en France</dc:title>
</cp:coreProperties>
</file>